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media1.mp4" ContentType="video/unknown"/>
  <Override PartName="/ppt/media/image10.jpeg" ContentType="image/jpeg"/>
  <Override PartName="/ppt/media/image11.jpeg" ContentType="image/jpeg"/>
  <Override PartName="/ppt/media/image1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</p:sldIdLst>
  <p:sldSz cx="9144000" cy="5143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E1DC"/>
          </a:solidFill>
        </a:fill>
      </a:tcStyle>
    </a:wholeTbl>
    <a:band2H>
      <a:tcTxStyle b="def" i="def"/>
      <a:tcStyle>
        <a:tcBdr/>
        <a:fill>
          <a:solidFill>
            <a:srgbClr val="E7F1EE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F8D8"/>
          </a:solidFill>
        </a:fill>
      </a:tcStyle>
    </a:wholeTbl>
    <a:band2H>
      <a:tcTxStyle b="def" i="def"/>
      <a:tcStyle>
        <a:tcBdr/>
        <a:fill>
          <a:solidFill>
            <a:srgbClr val="FCFBED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CCD5"/>
          </a:solidFill>
        </a:fill>
      </a:tcStyle>
    </a:wholeTbl>
    <a:band2H>
      <a:tcTxStyle b="def" i="def"/>
      <a:tcStyle>
        <a:tcBdr/>
        <a:fill>
          <a:solidFill>
            <a:srgbClr val="E9E7EB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2" name="Shape 12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o do título"/>
          <p:cNvSpPr txBox="1"/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pPr/>
            <a:r>
              <a:t>Texto do título</a:t>
            </a:r>
          </a:p>
        </p:txBody>
      </p:sp>
      <p:sp>
        <p:nvSpPr>
          <p:cNvPr id="14" name="Nível um…"/>
          <p:cNvSpPr txBox="1"/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o do título"/>
          <p:cNvSpPr txBox="1"/>
          <p:nvPr>
            <p:ph type="title"/>
          </p:nvPr>
        </p:nvSpPr>
        <p:spPr>
          <a:xfrm>
            <a:off x="301752" y="4121458"/>
            <a:ext cx="7772401" cy="445971"/>
          </a:xfrm>
          <a:prstGeom prst="rect">
            <a:avLst/>
          </a:prstGeom>
        </p:spPr>
        <p:txBody>
          <a:bodyPr anchor="b"/>
          <a:lstStyle>
            <a:lvl1pPr algn="ctr">
              <a:defRPr b="1" sz="2200"/>
            </a:lvl1pPr>
          </a:lstStyle>
          <a:p>
            <a:pPr/>
            <a:r>
              <a:t>Texto do título</a:t>
            </a:r>
          </a:p>
        </p:txBody>
      </p:sp>
      <p:sp>
        <p:nvSpPr>
          <p:cNvPr id="92" name="Picture Placeholder 2"/>
          <p:cNvSpPr/>
          <p:nvPr>
            <p:ph type="pic" idx="21"/>
          </p:nvPr>
        </p:nvSpPr>
        <p:spPr>
          <a:xfrm>
            <a:off x="0" y="0"/>
            <a:ext cx="8458200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93" name="Nível um…"/>
          <p:cNvSpPr txBox="1"/>
          <p:nvPr>
            <p:ph type="body" sz="quarter" idx="1"/>
          </p:nvPr>
        </p:nvSpPr>
        <p:spPr>
          <a:xfrm>
            <a:off x="301752" y="4572000"/>
            <a:ext cx="7772401" cy="45948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94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2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03" name="Texto do título"/>
          <p:cNvSpPr txBox="1"/>
          <p:nvPr>
            <p:ph type="title"/>
          </p:nvPr>
        </p:nvSpPr>
        <p:spPr>
          <a:xfrm>
            <a:off x="685800" y="1428750"/>
            <a:ext cx="7543800" cy="1945483"/>
          </a:xfrm>
          <a:prstGeom prst="rect">
            <a:avLst/>
          </a:prstGeom>
        </p:spPr>
        <p:txBody>
          <a:bodyPr anchor="b"/>
          <a:lstStyle>
            <a:lvl1pPr>
              <a:defRPr sz="6600"/>
            </a:lvl1pPr>
          </a:lstStyle>
          <a:p>
            <a:pPr/>
            <a:r>
              <a:t>Texto do título</a:t>
            </a:r>
          </a:p>
        </p:txBody>
      </p:sp>
      <p:sp>
        <p:nvSpPr>
          <p:cNvPr id="104" name="Nível um…"/>
          <p:cNvSpPr txBox="1"/>
          <p:nvPr>
            <p:ph type="body" sz="quarter" idx="1"/>
          </p:nvPr>
        </p:nvSpPr>
        <p:spPr>
          <a:xfrm>
            <a:off x="685800" y="3429000"/>
            <a:ext cx="6461760" cy="80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pic>
        <p:nvPicPr>
          <p:cNvPr id="105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15647" y="4109289"/>
            <a:ext cx="770906" cy="525372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Número do diapositivo"/>
          <p:cNvSpPr txBox="1"/>
          <p:nvPr>
            <p:ph type="sldNum" sz="quarter" idx="2"/>
          </p:nvPr>
        </p:nvSpPr>
        <p:spPr>
          <a:xfrm>
            <a:off x="8531787" y="4242435"/>
            <a:ext cx="548641" cy="28575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pic>
        <p:nvPicPr>
          <p:cNvPr id="114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52492" y="4125744"/>
            <a:ext cx="722616" cy="492462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23" name="Nível um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24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o do título"/>
          <p:cNvSpPr txBox="1"/>
          <p:nvPr>
            <p:ph type="title"/>
          </p:nvPr>
        </p:nvSpPr>
        <p:spPr>
          <a:xfrm>
            <a:off x="722314" y="4114800"/>
            <a:ext cx="7659687" cy="876300"/>
          </a:xfrm>
          <a:prstGeom prst="rect">
            <a:avLst/>
          </a:prstGeom>
        </p:spPr>
        <p:txBody>
          <a:bodyPr anchor="t"/>
          <a:lstStyle>
            <a:lvl1pPr>
              <a:defRPr cap="all" sz="3600"/>
            </a:lvl1pPr>
          </a:lstStyle>
          <a:p>
            <a:pPr/>
            <a:r>
              <a:t>Texto do título</a:t>
            </a:r>
          </a:p>
        </p:txBody>
      </p:sp>
      <p:sp>
        <p:nvSpPr>
          <p:cNvPr id="32" name="Nível um…"/>
          <p:cNvSpPr txBox="1"/>
          <p:nvPr>
            <p:ph type="body" sz="quarter" idx="1"/>
          </p:nvPr>
        </p:nvSpPr>
        <p:spPr>
          <a:xfrm>
            <a:off x="722314" y="2889647"/>
            <a:ext cx="6135688" cy="122515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33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41" name="Nível um…"/>
          <p:cNvSpPr txBox="1"/>
          <p:nvPr>
            <p:ph type="body" sz="half" idx="1"/>
          </p:nvPr>
        </p:nvSpPr>
        <p:spPr>
          <a:xfrm>
            <a:off x="457200" y="1152144"/>
            <a:ext cx="3657600" cy="3442716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678180" indent="-266700">
              <a:spcBef>
                <a:spcPts val="600"/>
              </a:spcBef>
              <a:defRPr sz="2800"/>
            </a:lvl2pPr>
            <a:lvl3pPr marL="1097279" indent="-320039">
              <a:spcBef>
                <a:spcPts val="600"/>
              </a:spcBef>
              <a:defRPr sz="2800"/>
            </a:lvl3pPr>
            <a:lvl4pPr marL="1407160" indent="-355600">
              <a:spcBef>
                <a:spcPts val="600"/>
              </a:spcBef>
              <a:defRPr sz="2800"/>
            </a:lvl4pPr>
            <a:lvl5pPr marL="1681479" indent="-355599">
              <a:spcBef>
                <a:spcPts val="600"/>
              </a:spcBef>
              <a:defRPr sz="28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50" name="Nível um…"/>
          <p:cNvSpPr txBox="1"/>
          <p:nvPr>
            <p:ph type="body" sz="quarter" idx="1"/>
          </p:nvPr>
        </p:nvSpPr>
        <p:spPr>
          <a:xfrm>
            <a:off x="457200" y="1151334"/>
            <a:ext cx="3657600" cy="479823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1pPr>
            <a:lvl2pPr marL="0" indent="4572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2pPr>
            <a:lvl3pPr marL="0" indent="9144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3pPr>
            <a:lvl4pPr marL="0" indent="13716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4pPr>
            <a:lvl5pPr marL="0" indent="182880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51" name="Text Placeholder 4"/>
          <p:cNvSpPr/>
          <p:nvPr>
            <p:ph type="body" sz="quarter" idx="21"/>
          </p:nvPr>
        </p:nvSpPr>
        <p:spPr>
          <a:xfrm>
            <a:off x="4419600" y="1151334"/>
            <a:ext cx="3657600" cy="479823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spcBef>
                <a:spcPts val="400"/>
              </a:spcBef>
              <a:buClrTx/>
              <a:buSzTx/>
              <a:buFontTx/>
              <a:buNone/>
              <a:defRPr b="1" sz="2000">
                <a:solidFill>
                  <a:srgbClr val="008080"/>
                </a:solidFill>
              </a:defRPr>
            </a:pPr>
          </a:p>
        </p:txBody>
      </p:sp>
      <p:sp>
        <p:nvSpPr>
          <p:cNvPr id="52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o do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do título</a:t>
            </a:r>
          </a:p>
        </p:txBody>
      </p:sp>
      <p:sp>
        <p:nvSpPr>
          <p:cNvPr id="60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15647" y="4109289"/>
            <a:ext cx="770906" cy="525372"/>
          </a:xfrm>
          <a:prstGeom prst="rect">
            <a:avLst/>
          </a:prstGeom>
          <a:ln w="12700">
            <a:miter lim="400000"/>
          </a:ln>
        </p:spPr>
      </p:pic>
      <p:sp>
        <p:nvSpPr>
          <p:cNvPr id="68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 0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o do título"/>
          <p:cNvSpPr txBox="1"/>
          <p:nvPr>
            <p:ph type="title"/>
          </p:nvPr>
        </p:nvSpPr>
        <p:spPr>
          <a:xfrm>
            <a:off x="304800" y="4121658"/>
            <a:ext cx="7772401" cy="445771"/>
          </a:xfrm>
          <a:prstGeom prst="rect">
            <a:avLst/>
          </a:prstGeom>
        </p:spPr>
        <p:txBody>
          <a:bodyPr anchor="b"/>
          <a:lstStyle>
            <a:lvl1pPr algn="ctr">
              <a:defRPr b="1" sz="2200"/>
            </a:lvl1pPr>
          </a:lstStyle>
          <a:p>
            <a:pPr/>
            <a:r>
              <a:t>Texto do título</a:t>
            </a:r>
          </a:p>
        </p:txBody>
      </p:sp>
      <p:sp>
        <p:nvSpPr>
          <p:cNvPr id="83" name="Nível um…"/>
          <p:cNvSpPr txBox="1"/>
          <p:nvPr>
            <p:ph type="body" sz="quarter" idx="1"/>
          </p:nvPr>
        </p:nvSpPr>
        <p:spPr>
          <a:xfrm>
            <a:off x="304800" y="4572000"/>
            <a:ext cx="7772401" cy="4572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300"/>
              </a:spcBef>
              <a:buClrTx/>
              <a:buSzTx/>
              <a:buFontTx/>
              <a:buNone/>
              <a:defRPr sz="1600"/>
            </a:lvl1pPr>
            <a:lvl2pPr marL="0" indent="457200" algn="ctr">
              <a:spcBef>
                <a:spcPts val="300"/>
              </a:spcBef>
              <a:buClrTx/>
              <a:buSzTx/>
              <a:buFontTx/>
              <a:buNone/>
              <a:defRPr sz="1600"/>
            </a:lvl2pPr>
            <a:lvl3pPr marL="0" indent="914400" algn="ctr">
              <a:spcBef>
                <a:spcPts val="300"/>
              </a:spcBef>
              <a:buClrTx/>
              <a:buSzTx/>
              <a:buFontTx/>
              <a:buNone/>
              <a:defRPr sz="1600"/>
            </a:lvl3pPr>
            <a:lvl4pPr marL="0" indent="1371600" algn="ctr">
              <a:spcBef>
                <a:spcPts val="300"/>
              </a:spcBef>
              <a:buClrTx/>
              <a:buSzTx/>
              <a:buFontTx/>
              <a:buNone/>
              <a:defRPr sz="1600"/>
            </a:lvl4pPr>
            <a:lvl5pPr marL="0" indent="1828800" algn="ctr">
              <a:spcBef>
                <a:spcPts val="300"/>
              </a:spcBef>
              <a:buClrTx/>
              <a:buSzTx/>
              <a:buFontTx/>
              <a:buNone/>
              <a:defRPr sz="1600"/>
            </a:lvl5pPr>
          </a:lstStyle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84" name="Número do diapositivo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gradFill flip="none" rotWithShape="1">
          <a:gsLst>
            <a:gs pos="0">
              <a:srgbClr val="FFFFFF"/>
            </a:gs>
            <a:gs pos="75000">
              <a:srgbClr val="FFFFFF"/>
            </a:gs>
            <a:gs pos="100000">
              <a:srgbClr val="D9D9D9"/>
            </a:gs>
          </a:gsLst>
          <a:path path="circle">
            <a:fillToRect l="50000" t="50000" r="50000" b="50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8458200" y="0"/>
            <a:ext cx="685800" cy="5143500"/>
          </a:xfrm>
          <a:prstGeom prst="rect">
            <a:avLst/>
          </a:prstGeom>
          <a:solidFill>
            <a:srgbClr val="00808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" name="Rectangle 7"/>
          <p:cNvSpPr/>
          <p:nvPr/>
        </p:nvSpPr>
        <p:spPr>
          <a:xfrm>
            <a:off x="8458200" y="4114800"/>
            <a:ext cx="685800" cy="51435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4" name="Texto do título"/>
          <p:cNvSpPr txBox="1"/>
          <p:nvPr>
            <p:ph type="title"/>
          </p:nvPr>
        </p:nvSpPr>
        <p:spPr>
          <a:xfrm>
            <a:off x="457200" y="205978"/>
            <a:ext cx="76200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Texto do título</a:t>
            </a:r>
          </a:p>
        </p:txBody>
      </p:sp>
      <p:sp>
        <p:nvSpPr>
          <p:cNvPr id="5" name="Nível um…"/>
          <p:cNvSpPr txBox="1"/>
          <p:nvPr>
            <p:ph type="body" idx="1"/>
          </p:nvPr>
        </p:nvSpPr>
        <p:spPr>
          <a:xfrm>
            <a:off x="457200" y="1200150"/>
            <a:ext cx="7620000" cy="3600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6" name="Número do diapositivo"/>
          <p:cNvSpPr txBox="1"/>
          <p:nvPr>
            <p:ph type="sldNum" sz="quarter" idx="2"/>
          </p:nvPr>
        </p:nvSpPr>
        <p:spPr>
          <a:xfrm>
            <a:off x="8531787" y="4254961"/>
            <a:ext cx="548641" cy="260698"/>
          </a:xfrm>
          <a:prstGeom prst="rect">
            <a:avLst/>
          </a:prstGeom>
          <a:ln w="19050">
            <a:solidFill>
              <a:srgbClr val="FFFFFF"/>
            </a:solidFill>
          </a:ln>
        </p:spPr>
        <p:txBody>
          <a:bodyPr lIns="0" tIns="0" rIns="0" bIns="0" anchor="ctr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4600" u="none">
          <a:solidFill>
            <a:srgbClr val="008080"/>
          </a:solidFill>
          <a:uFillTx/>
          <a:latin typeface="Cambria"/>
          <a:ea typeface="Cambria"/>
          <a:cs typeface="Cambria"/>
          <a:sym typeface="Cambria"/>
        </a:defRPr>
      </a:lvl9pPr>
    </p:titleStyle>
    <p:bodyStyle>
      <a:lvl1pPr marL="342900" marR="0" indent="-2286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662940" marR="0" indent="-25145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056639" marR="0" indent="-27940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365885" marR="0" indent="-314325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1685108" marR="0" indent="-359228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184186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202474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2207623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239050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chemeClr val="accent1"/>
        </a:buClr>
        <a:buSzPct val="100000"/>
        <a:buFont typeface="Arial"/>
        <a:buChar char="•"/>
        <a:tabLst/>
        <a:defRPr b="0" baseline="0" cap="none" i="0" spc="0" strike="noStrike" sz="22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2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3" Type="http://schemas.openxmlformats.org/officeDocument/2006/relationships/image" Target="../media/image1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12.jpe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ubtitle 2"/>
          <p:cNvSpPr txBox="1"/>
          <p:nvPr>
            <p:ph type="body" sz="half" idx="1"/>
          </p:nvPr>
        </p:nvSpPr>
        <p:spPr>
          <a:xfrm>
            <a:off x="476549" y="3593698"/>
            <a:ext cx="7818377" cy="1556554"/>
          </a:xfrm>
          <a:prstGeom prst="rect">
            <a:avLst/>
          </a:prstGeom>
        </p:spPr>
        <p:txBody>
          <a:bodyPr/>
          <a:lstStyle/>
          <a:p>
            <a:pPr algn="r">
              <a:spcBef>
                <a:spcPts val="500"/>
              </a:spcBef>
              <a:defRPr b="1" i="1" sz="3200">
                <a:solidFill>
                  <a:srgbClr val="006060"/>
                </a:solidFill>
                <a:effectLst>
                  <a:outerShdw sx="100000" sy="100000" kx="0" ky="0" algn="b" rotWithShape="0" blurRad="25400" dist="38100" dir="2700000">
                    <a:srgbClr val="000000">
                      <a:alpha val="52000"/>
                    </a:srgbClr>
                  </a:outerShdw>
                </a:effectLst>
              </a:defRPr>
            </a:pPr>
            <a:r>
              <a:t>Bem vindos </a:t>
            </a:r>
          </a:p>
          <a:p>
            <a:pPr algn="r">
              <a:spcBef>
                <a:spcPts val="500"/>
              </a:spcBef>
              <a:defRPr b="1" i="1" sz="3200">
                <a:solidFill>
                  <a:srgbClr val="006060"/>
                </a:solidFill>
                <a:effectLst>
                  <a:outerShdw sx="100000" sy="100000" kx="0" ky="0" algn="b" rotWithShape="0" blurRad="25400" dist="38100" dir="2700000">
                    <a:srgbClr val="000000">
                      <a:alpha val="52000"/>
                    </a:srgbClr>
                  </a:outerShdw>
                </a:effectLst>
              </a:defRPr>
            </a:pPr>
            <a:r>
              <a:t>EXPERIMENTE UMA VIDA ABUNDANTE</a:t>
            </a:r>
          </a:p>
        </p:txBody>
      </p:sp>
      <p:pic>
        <p:nvPicPr>
          <p:cNvPr id="125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16964" y="88531"/>
            <a:ext cx="7548018" cy="2830508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PCE - VIDA ABUNDANTE"/>
          <p:cNvSpPr/>
          <p:nvPr/>
        </p:nvSpPr>
        <p:spPr>
          <a:xfrm>
            <a:off x="275575" y="1236238"/>
            <a:ext cx="4880654" cy="96801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>
              <a:defRPr b="1" sz="3400">
                <a:ln w="12700" cap="flat">
                  <a:solidFill>
                    <a:srgbClr val="E22400"/>
                  </a:solidFill>
                  <a:prstDash val="solid"/>
                  <a:miter lim="400000"/>
                </a:ln>
              </a:defRPr>
            </a:lvl1pPr>
          </a:lstStyle>
          <a:p>
            <a:pPr/>
            <a:r>
              <a:t>PCE - VIDA ABUNDANTE</a:t>
            </a:r>
          </a:p>
        </p:txBody>
      </p:sp>
      <p:grpSp>
        <p:nvGrpSpPr>
          <p:cNvPr id="129" name="Agrupar"/>
          <p:cNvGrpSpPr/>
          <p:nvPr/>
        </p:nvGrpSpPr>
        <p:grpSpPr>
          <a:xfrm>
            <a:off x="7152850" y="462990"/>
            <a:ext cx="1810884" cy="2162696"/>
            <a:chOff x="0" y="0"/>
            <a:chExt cx="1810883" cy="2162695"/>
          </a:xfrm>
        </p:grpSpPr>
        <p:sp>
          <p:nvSpPr>
            <p:cNvPr id="127" name="2"/>
            <p:cNvSpPr/>
            <p:nvPr/>
          </p:nvSpPr>
          <p:spPr>
            <a:xfrm>
              <a:off x="0" y="351811"/>
              <a:ext cx="1810884" cy="1810885"/>
            </a:xfrm>
            <a:prstGeom prst="roundRect">
              <a:avLst>
                <a:gd name="adj" fmla="val 11069"/>
              </a:avLst>
            </a:prstGeom>
            <a:solidFill>
              <a:schemeClr val="accent1">
                <a:lumOff val="-8431"/>
              </a:schemeClr>
            </a:solidFill>
            <a:ln w="12700" cap="flat">
              <a:solidFill>
                <a:srgbClr val="004D65"/>
              </a:solidFill>
              <a:prstDash val="solid"/>
              <a:round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b="1" sz="13200">
                  <a:solidFill>
                    <a:srgbClr val="FFFFFF"/>
                  </a:solidFill>
                </a:defRPr>
              </a:lvl1pPr>
            </a:lstStyle>
            <a:p>
              <a:pPr/>
              <a:r>
                <a:t>2</a:t>
              </a:r>
            </a:p>
          </p:txBody>
        </p:sp>
        <p:sp>
          <p:nvSpPr>
            <p:cNvPr id="128" name="NÍVEL"/>
            <p:cNvSpPr/>
            <p:nvPr/>
          </p:nvSpPr>
          <p:spPr>
            <a:xfrm>
              <a:off x="165560" y="0"/>
              <a:ext cx="1479765" cy="512297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-293268"/>
                    <a:satOff val="-29419"/>
                    <a:lumOff val="37290"/>
                  </a:schemeClr>
                </a:gs>
              </a:gsLst>
              <a:lin ang="16200000" scaled="0"/>
            </a:gradFill>
            <a:ln w="12700" cap="flat">
              <a:noFill/>
              <a:miter lim="400000"/>
            </a:ln>
            <a:effectLst>
              <a:outerShdw sx="100000" sy="100000" kx="0" ky="0" algn="b" rotWithShape="0" blurRad="190500" dist="12700" dir="5400000">
                <a:srgbClr val="000000">
                  <a:alpha val="75000"/>
                </a:srgbClr>
              </a:outerShdw>
            </a:effectLst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Autofit/>
            </a:bodyPr>
            <a:lstStyle>
              <a:lvl1pPr algn="ctr">
                <a:defRPr b="1" sz="3400"/>
              </a:lvl1pPr>
            </a:lstStyle>
            <a:p>
              <a:pPr/>
              <a:r>
                <a:t>NÍVEL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extBox 6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Gênesis 1:26-27</a:t>
            </a:r>
          </a:p>
        </p:txBody>
      </p:sp>
      <p:sp>
        <p:nvSpPr>
          <p:cNvPr id="167" name="TextBox 11"/>
          <p:cNvSpPr txBox="1"/>
          <p:nvPr/>
        </p:nvSpPr>
        <p:spPr>
          <a:xfrm>
            <a:off x="288450" y="567019"/>
            <a:ext cx="3675607" cy="4082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400"/>
            </a:pPr>
            <a:r>
              <a:t>O </a:t>
            </a:r>
            <a:r>
              <a:rPr b="1">
                <a:solidFill>
                  <a:srgbClr val="006060"/>
                </a:solidFill>
              </a:rPr>
              <a:t>propósito</a:t>
            </a:r>
            <a:r>
              <a:t> de </a:t>
            </a:r>
            <a:r>
              <a:rPr b="1">
                <a:solidFill>
                  <a:srgbClr val="006060"/>
                </a:solidFill>
              </a:rPr>
              <a:t>Deus</a:t>
            </a:r>
            <a:endParaRPr b="1">
              <a:solidFill>
                <a:srgbClr val="006060"/>
              </a:solidFill>
            </a:endParaRPr>
          </a:p>
          <a:p>
            <a:pPr algn="ctr">
              <a:defRPr sz="4400"/>
            </a:pPr>
            <a:r>
              <a:t>é fazer de </a:t>
            </a:r>
            <a:r>
              <a:rPr b="1">
                <a:solidFill>
                  <a:srgbClr val="006060"/>
                </a:solidFill>
              </a:rPr>
              <a:t>você </a:t>
            </a:r>
            <a:r>
              <a:t>a</a:t>
            </a:r>
            <a:r>
              <a:rPr b="1">
                <a:solidFill>
                  <a:srgbClr val="006060"/>
                </a:solidFill>
              </a:rPr>
              <a:t> imagem</a:t>
            </a:r>
            <a:r>
              <a:t> e </a:t>
            </a:r>
            <a:r>
              <a:rPr b="1">
                <a:solidFill>
                  <a:srgbClr val="006060"/>
                </a:solidFill>
              </a:rPr>
              <a:t>semelhança</a:t>
            </a:r>
            <a:r>
              <a:t> de </a:t>
            </a:r>
            <a:r>
              <a:rPr b="1">
                <a:solidFill>
                  <a:srgbClr val="006060"/>
                </a:solidFill>
              </a:rPr>
              <a:t>Cristo</a:t>
            </a:r>
          </a:p>
        </p:txBody>
      </p:sp>
      <p:pic>
        <p:nvPicPr>
          <p:cNvPr id="168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rcRect l="4754" t="0" r="0" b="0"/>
          <a:stretch>
            <a:fillRect/>
          </a:stretch>
        </p:blipFill>
        <p:spPr>
          <a:xfrm>
            <a:off x="4350785" y="1223033"/>
            <a:ext cx="3836233" cy="301888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extBox 1"/>
          <p:cNvSpPr txBox="1"/>
          <p:nvPr/>
        </p:nvSpPr>
        <p:spPr>
          <a:xfrm>
            <a:off x="288452" y="171107"/>
            <a:ext cx="4980842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7200"/>
            </a:pPr>
            <a:r>
              <a:t>O </a:t>
            </a:r>
            <a:r>
              <a:rPr b="1">
                <a:solidFill>
                  <a:srgbClr val="006060"/>
                </a:solidFill>
              </a:rPr>
              <a:t>homem</a:t>
            </a:r>
            <a:r>
              <a:t> </a:t>
            </a:r>
          </a:p>
        </p:txBody>
      </p:sp>
      <p:sp>
        <p:nvSpPr>
          <p:cNvPr id="171" name="TextBox 2"/>
          <p:cNvSpPr txBox="1"/>
          <p:nvPr/>
        </p:nvSpPr>
        <p:spPr>
          <a:xfrm>
            <a:off x="3086601" y="1028694"/>
            <a:ext cx="4980842" cy="1007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7200">
                <a:solidFill>
                  <a:srgbClr val="006060"/>
                </a:solidFill>
              </a:defRPr>
            </a:pPr>
            <a:r>
              <a:t>não</a:t>
            </a:r>
            <a:r>
              <a:rPr b="0">
                <a:solidFill>
                  <a:srgbClr val="000000"/>
                </a:solidFill>
              </a:rPr>
              <a:t> é </a:t>
            </a:r>
            <a:r>
              <a:t>deus</a:t>
            </a:r>
          </a:p>
        </p:txBody>
      </p:sp>
      <p:sp>
        <p:nvSpPr>
          <p:cNvPr id="172" name="TextBox 3"/>
          <p:cNvSpPr txBox="1"/>
          <p:nvPr/>
        </p:nvSpPr>
        <p:spPr>
          <a:xfrm>
            <a:off x="159104" y="3864049"/>
            <a:ext cx="8143983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6600">
                <a:solidFill>
                  <a:srgbClr val="006060"/>
                </a:solidFill>
              </a:defRPr>
            </a:pPr>
            <a:r>
              <a:t>Características</a:t>
            </a:r>
            <a:r>
              <a:rPr b="0">
                <a:solidFill>
                  <a:srgbClr val="000000"/>
                </a:solidFill>
              </a:rPr>
              <a:t> de </a:t>
            </a:r>
            <a:r>
              <a:t>Deus</a:t>
            </a:r>
          </a:p>
        </p:txBody>
      </p:sp>
      <p:sp>
        <p:nvSpPr>
          <p:cNvPr id="173" name="TextBox 4"/>
          <p:cNvSpPr txBox="1"/>
          <p:nvPr/>
        </p:nvSpPr>
        <p:spPr>
          <a:xfrm>
            <a:off x="2230809" y="2229023"/>
            <a:ext cx="2536985" cy="1203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b="1" sz="8800"/>
            </a:pPr>
            <a:r>
              <a:t>+</a:t>
            </a:r>
            <a:r>
              <a:rPr b="0" sz="8000"/>
              <a:t> tem</a:t>
            </a:r>
          </a:p>
        </p:txBody>
      </p:sp>
      <p:sp>
        <p:nvSpPr>
          <p:cNvPr id="174" name="TextBox 5"/>
          <p:cNvSpPr txBox="1"/>
          <p:nvPr/>
        </p:nvSpPr>
        <p:spPr>
          <a:xfrm rot="5400000">
            <a:off x="6894683" y="1765215"/>
            <a:ext cx="3823448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Gênesis 1:26-27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Class="entr" nodeType="after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Class="entr" nodeType="after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1" grpId="2"/>
      <p:bldP build="whole" bldLvl="1" animBg="1" rev="0" advAuto="0" spid="170" grpId="1"/>
      <p:bldP build="whole" bldLvl="1" animBg="1" rev="0" advAuto="0" spid="173" grpId="3"/>
      <p:bldP build="whole" bldLvl="1" animBg="1" rev="0" advAuto="0" spid="172" grpId="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extBox 1"/>
          <p:cNvSpPr txBox="1"/>
          <p:nvPr/>
        </p:nvSpPr>
        <p:spPr>
          <a:xfrm>
            <a:off x="359006" y="505152"/>
            <a:ext cx="7850008" cy="4072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6600"/>
            </a:pPr>
            <a:r>
              <a:t>Quais são algumas das </a:t>
            </a:r>
            <a:r>
              <a:rPr b="1">
                <a:solidFill>
                  <a:srgbClr val="006060"/>
                </a:solidFill>
              </a:rPr>
              <a:t>características</a:t>
            </a:r>
            <a:r>
              <a:t> de </a:t>
            </a:r>
            <a:r>
              <a:rPr b="1">
                <a:solidFill>
                  <a:srgbClr val="006060"/>
                </a:solidFill>
              </a:rPr>
              <a:t>Deus</a:t>
            </a:r>
            <a:r>
              <a:t> que o </a:t>
            </a:r>
            <a:r>
              <a:rPr b="1">
                <a:solidFill>
                  <a:srgbClr val="006060"/>
                </a:solidFill>
              </a:rPr>
              <a:t>ser</a:t>
            </a:r>
            <a:r>
              <a:t> </a:t>
            </a:r>
            <a:r>
              <a:rPr b="1">
                <a:solidFill>
                  <a:srgbClr val="006060"/>
                </a:solidFill>
              </a:rPr>
              <a:t>humano</a:t>
            </a:r>
            <a:r>
              <a:t> </a:t>
            </a:r>
            <a:r>
              <a:rPr b="1">
                <a:solidFill>
                  <a:srgbClr val="006060"/>
                </a:solidFill>
              </a:rPr>
              <a:t>tem</a:t>
            </a:r>
            <a:r>
              <a:t>?</a:t>
            </a:r>
          </a:p>
        </p:txBody>
      </p:sp>
      <p:sp>
        <p:nvSpPr>
          <p:cNvPr id="177" name="TextBox 2"/>
          <p:cNvSpPr txBox="1"/>
          <p:nvPr/>
        </p:nvSpPr>
        <p:spPr>
          <a:xfrm rot="5400000">
            <a:off x="7610527" y="1042157"/>
            <a:ext cx="2391767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Salmo 8:3-8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extBox 1"/>
          <p:cNvSpPr txBox="1"/>
          <p:nvPr/>
        </p:nvSpPr>
        <p:spPr>
          <a:xfrm>
            <a:off x="229659" y="151463"/>
            <a:ext cx="4192997" cy="1222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800"/>
            </a:pPr>
            <a:r>
              <a:t>[João 4:24]</a:t>
            </a:r>
          </a:p>
          <a:p>
            <a:pPr algn="ctr">
              <a:defRPr sz="4800"/>
            </a:pPr>
            <a:r>
              <a:t>Deus é </a:t>
            </a:r>
            <a:r>
              <a:rPr b="1" sz="5400">
                <a:solidFill>
                  <a:srgbClr val="006060"/>
                </a:solidFill>
              </a:rPr>
              <a:t>espírito</a:t>
            </a:r>
          </a:p>
        </p:txBody>
      </p:sp>
      <p:sp>
        <p:nvSpPr>
          <p:cNvPr id="180" name="TextBox 2"/>
          <p:cNvSpPr txBox="1"/>
          <p:nvPr/>
        </p:nvSpPr>
        <p:spPr>
          <a:xfrm rot="5400000">
            <a:off x="7335599" y="1380518"/>
            <a:ext cx="2941626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Quem é Deus?</a:t>
            </a:r>
          </a:p>
        </p:txBody>
      </p:sp>
      <p:sp>
        <p:nvSpPr>
          <p:cNvPr id="181" name="TextBox 3"/>
          <p:cNvSpPr txBox="1"/>
          <p:nvPr/>
        </p:nvSpPr>
        <p:spPr>
          <a:xfrm>
            <a:off x="2675043" y="1966989"/>
            <a:ext cx="2982296" cy="1222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800"/>
            </a:pPr>
            <a:r>
              <a:t>[1 João 1:5]</a:t>
            </a:r>
          </a:p>
          <a:p>
            <a:pPr algn="ctr">
              <a:defRPr sz="4800"/>
            </a:pPr>
            <a:r>
              <a:t>Deus é </a:t>
            </a:r>
            <a:r>
              <a:rPr b="1" sz="5400">
                <a:solidFill>
                  <a:srgbClr val="006060"/>
                </a:solidFill>
              </a:rPr>
              <a:t>luz</a:t>
            </a:r>
          </a:p>
        </p:txBody>
      </p:sp>
      <p:sp>
        <p:nvSpPr>
          <p:cNvPr id="182" name="TextBox 4"/>
          <p:cNvSpPr txBox="1"/>
          <p:nvPr/>
        </p:nvSpPr>
        <p:spPr>
          <a:xfrm>
            <a:off x="4777107" y="3727727"/>
            <a:ext cx="3686287" cy="12227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800"/>
            </a:pPr>
            <a:r>
              <a:t>[1 João 1:5]</a:t>
            </a:r>
          </a:p>
          <a:p>
            <a:pPr algn="ctr">
              <a:defRPr sz="4800"/>
            </a:pPr>
            <a:r>
              <a:t>Deus é </a:t>
            </a:r>
            <a:r>
              <a:rPr b="1" sz="5400">
                <a:solidFill>
                  <a:srgbClr val="006060"/>
                </a:solidFill>
              </a:rPr>
              <a:t>amor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9" grpId="1"/>
      <p:bldP build="whole" bldLvl="1" animBg="1" rev="0" advAuto="0" spid="181" grpId="2"/>
      <p:bldP build="whole" bldLvl="1" animBg="1" rev="0" advAuto="0" spid="182" grpId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TextBox 1"/>
          <p:cNvSpPr txBox="1"/>
          <p:nvPr/>
        </p:nvSpPr>
        <p:spPr>
          <a:xfrm>
            <a:off x="229659" y="304343"/>
            <a:ext cx="4192997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/>
            </a:pPr>
            <a:r>
              <a:t>Ser </a:t>
            </a:r>
            <a:r>
              <a:rPr b="1" sz="6000">
                <a:solidFill>
                  <a:srgbClr val="006060"/>
                </a:solidFill>
              </a:rPr>
              <a:t>espiritual</a:t>
            </a:r>
          </a:p>
        </p:txBody>
      </p:sp>
      <p:sp>
        <p:nvSpPr>
          <p:cNvPr id="185" name="TextBox 2"/>
          <p:cNvSpPr txBox="1"/>
          <p:nvPr/>
        </p:nvSpPr>
        <p:spPr>
          <a:xfrm rot="5400000">
            <a:off x="6922294" y="1701573"/>
            <a:ext cx="3768243" cy="574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Quem é o homem?</a:t>
            </a:r>
          </a:p>
        </p:txBody>
      </p:sp>
      <p:sp>
        <p:nvSpPr>
          <p:cNvPr id="186" name="TextBox 3"/>
          <p:cNvSpPr txBox="1"/>
          <p:nvPr/>
        </p:nvSpPr>
        <p:spPr>
          <a:xfrm>
            <a:off x="1233366" y="2092474"/>
            <a:ext cx="5011915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/>
            </a:pPr>
            <a:r>
              <a:t>Corpo </a:t>
            </a:r>
            <a:r>
              <a:rPr b="1" sz="6000">
                <a:solidFill>
                  <a:srgbClr val="006060"/>
                </a:solidFill>
              </a:rPr>
              <a:t>material</a:t>
            </a:r>
          </a:p>
        </p:txBody>
      </p:sp>
      <p:sp>
        <p:nvSpPr>
          <p:cNvPr id="187" name="TextBox 4"/>
          <p:cNvSpPr txBox="1"/>
          <p:nvPr/>
        </p:nvSpPr>
        <p:spPr>
          <a:xfrm>
            <a:off x="2304800" y="3880608"/>
            <a:ext cx="6052766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/>
            </a:pPr>
            <a:r>
              <a:t>Espírito é </a:t>
            </a:r>
            <a:r>
              <a:rPr b="1" sz="6000">
                <a:solidFill>
                  <a:srgbClr val="006060"/>
                </a:solidFill>
              </a:rPr>
              <a:t>imaterial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7" grpId="3"/>
      <p:bldP build="whole" bldLvl="1" animBg="1" rev="0" advAuto="0" spid="184" grpId="1"/>
      <p:bldP build="whole" bldLvl="1" animBg="1" rev="0" advAuto="0" spid="186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TextBox 1"/>
          <p:cNvSpPr txBox="1"/>
          <p:nvPr/>
        </p:nvSpPr>
        <p:spPr>
          <a:xfrm>
            <a:off x="229659" y="99050"/>
            <a:ext cx="8026391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400"/>
            </a:pPr>
            <a:r>
              <a:t>Deus é </a:t>
            </a:r>
            <a:r>
              <a:rPr b="1" sz="4800">
                <a:solidFill>
                  <a:srgbClr val="006060"/>
                </a:solidFill>
              </a:rPr>
              <a:t>espírito</a:t>
            </a:r>
            <a:r>
              <a:t> e </a:t>
            </a:r>
            <a:r>
              <a:rPr b="1" sz="4800">
                <a:solidFill>
                  <a:srgbClr val="006060"/>
                </a:solidFill>
              </a:rPr>
              <a:t>não tem corpo</a:t>
            </a:r>
          </a:p>
        </p:txBody>
      </p:sp>
      <p:sp>
        <p:nvSpPr>
          <p:cNvPr id="190" name="TextBox 5"/>
          <p:cNvSpPr txBox="1"/>
          <p:nvPr/>
        </p:nvSpPr>
        <p:spPr>
          <a:xfrm>
            <a:off x="229659" y="1190946"/>
            <a:ext cx="3663846" cy="1641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/>
            </a:pPr>
            <a:r>
              <a:t>O </a:t>
            </a:r>
            <a:r>
              <a:rPr b="1">
                <a:solidFill>
                  <a:srgbClr val="006060"/>
                </a:solidFill>
              </a:rPr>
              <a:t>corpo</a:t>
            </a:r>
            <a:r>
              <a:t> do </a:t>
            </a:r>
            <a:r>
              <a:rPr b="1">
                <a:solidFill>
                  <a:srgbClr val="006060"/>
                </a:solidFill>
              </a:rPr>
              <a:t>homem</a:t>
            </a:r>
            <a:r>
              <a:t> </a:t>
            </a:r>
          </a:p>
        </p:txBody>
      </p:sp>
      <p:sp>
        <p:nvSpPr>
          <p:cNvPr id="191" name="Down Arrow 6"/>
          <p:cNvSpPr/>
          <p:nvPr/>
        </p:nvSpPr>
        <p:spPr>
          <a:xfrm>
            <a:off x="1422825" y="3121673"/>
            <a:ext cx="1293477" cy="7708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lnTo>
                  <a:pt x="5400" y="108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0800"/>
                </a:lnTo>
                <a:lnTo>
                  <a:pt x="21600" y="10800"/>
                </a:lnTo>
                <a:lnTo>
                  <a:pt x="10800" y="2160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rgbClr val="2AA893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2" name="TextBox 7"/>
          <p:cNvSpPr txBox="1"/>
          <p:nvPr/>
        </p:nvSpPr>
        <p:spPr>
          <a:xfrm>
            <a:off x="241418" y="4083411"/>
            <a:ext cx="3663846" cy="790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/>
            </a:pPr>
            <a:r>
              <a:t>Pó da </a:t>
            </a:r>
            <a:r>
              <a:rPr b="1">
                <a:solidFill>
                  <a:srgbClr val="006060"/>
                </a:solidFill>
              </a:rPr>
              <a:t>terra</a:t>
            </a:r>
          </a:p>
        </p:txBody>
      </p:sp>
      <p:sp>
        <p:nvSpPr>
          <p:cNvPr id="193" name="TextBox 8"/>
          <p:cNvSpPr txBox="1"/>
          <p:nvPr/>
        </p:nvSpPr>
        <p:spPr>
          <a:xfrm>
            <a:off x="4462858" y="1190946"/>
            <a:ext cx="3663846" cy="1641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/>
            </a:pPr>
            <a:r>
              <a:t>O </a:t>
            </a:r>
            <a:r>
              <a:rPr b="1">
                <a:solidFill>
                  <a:srgbClr val="006060"/>
                </a:solidFill>
              </a:rPr>
              <a:t>espírito</a:t>
            </a:r>
            <a:r>
              <a:t> do </a:t>
            </a:r>
            <a:r>
              <a:rPr b="1">
                <a:solidFill>
                  <a:srgbClr val="006060"/>
                </a:solidFill>
              </a:rPr>
              <a:t>homem</a:t>
            </a:r>
            <a:r>
              <a:t> </a:t>
            </a:r>
          </a:p>
        </p:txBody>
      </p:sp>
      <p:sp>
        <p:nvSpPr>
          <p:cNvPr id="194" name="Down Arrow 9"/>
          <p:cNvSpPr/>
          <p:nvPr/>
        </p:nvSpPr>
        <p:spPr>
          <a:xfrm>
            <a:off x="5656024" y="3121673"/>
            <a:ext cx="1293478" cy="7708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800"/>
                </a:moveTo>
                <a:lnTo>
                  <a:pt x="5400" y="10800"/>
                </a:lnTo>
                <a:lnTo>
                  <a:pt x="5400" y="0"/>
                </a:lnTo>
                <a:lnTo>
                  <a:pt x="16200" y="0"/>
                </a:lnTo>
                <a:lnTo>
                  <a:pt x="16200" y="10800"/>
                </a:lnTo>
                <a:lnTo>
                  <a:pt x="21600" y="10800"/>
                </a:lnTo>
                <a:lnTo>
                  <a:pt x="10800" y="2160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rgbClr val="2AA893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5" name="TextBox 10"/>
          <p:cNvSpPr txBox="1"/>
          <p:nvPr/>
        </p:nvSpPr>
        <p:spPr>
          <a:xfrm>
            <a:off x="4345271" y="4083411"/>
            <a:ext cx="3922538" cy="790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600"/>
            </a:pPr>
            <a:r>
              <a:t>Sopro de </a:t>
            </a:r>
            <a:r>
              <a:rPr b="1" sz="5400">
                <a:solidFill>
                  <a:srgbClr val="006060"/>
                </a:solidFill>
              </a:rPr>
              <a:t>Deus</a:t>
            </a:r>
          </a:p>
        </p:txBody>
      </p:sp>
      <p:sp>
        <p:nvSpPr>
          <p:cNvPr id="196" name="Straight Connector 12"/>
          <p:cNvSpPr/>
          <p:nvPr/>
        </p:nvSpPr>
        <p:spPr>
          <a:xfrm>
            <a:off x="248613" y="1093674"/>
            <a:ext cx="7988483" cy="1"/>
          </a:xfrm>
          <a:prstGeom prst="line">
            <a:avLst/>
          </a:prstGeom>
          <a:ln w="57150">
            <a:solidFill>
              <a:schemeClr val="accent1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197" name="Straight Connector 16"/>
          <p:cNvSpPr/>
          <p:nvPr/>
        </p:nvSpPr>
        <p:spPr>
          <a:xfrm flipH="1">
            <a:off x="4242854" y="1093674"/>
            <a:ext cx="1" cy="3866029"/>
          </a:xfrm>
          <a:prstGeom prst="line">
            <a:avLst/>
          </a:prstGeom>
          <a:ln w="57150">
            <a:solidFill>
              <a:schemeClr val="accent1"/>
            </a:solidFill>
          </a:ln>
        </p:spPr>
        <p:txBody>
          <a:bodyPr lIns="45719" rIns="45719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Class="entr" nodeType="afterEffect" presetSubtype="1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id="1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0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Class="entr" nodeType="afterEffect" presetSubtype="1" presetID="22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id="24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Class="entr" nodeType="after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ID="10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Class="entr" nodeType="afterEffect" presetSubtype="1" presetID="22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id="3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Class="entr" nodeType="afterEffect" presetID="10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4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6" grpId="2"/>
      <p:bldP build="whole" bldLvl="1" animBg="1" rev="0" advAuto="0" spid="190" grpId="4"/>
      <p:bldP build="whole" bldLvl="1" animBg="1" rev="0" advAuto="0" spid="194" grpId="8"/>
      <p:bldP build="whole" bldLvl="1" animBg="1" rev="0" advAuto="0" spid="193" grpId="7"/>
      <p:bldP build="whole" bldLvl="1" animBg="1" rev="0" advAuto="0" spid="197" grpId="3"/>
      <p:bldP build="whole" bldLvl="1" animBg="1" rev="0" advAuto="0" spid="191" grpId="5"/>
      <p:bldP build="whole" bldLvl="1" animBg="1" rev="0" advAuto="0" spid="192" grpId="6"/>
      <p:bldP build="whole" bldLvl="1" animBg="1" rev="0" advAuto="0" spid="195" grpId="9"/>
      <p:bldP build="whole" bldLvl="1" animBg="1" rev="0" advAuto="0" spid="18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Box 1"/>
          <p:cNvSpPr txBox="1"/>
          <p:nvPr/>
        </p:nvSpPr>
        <p:spPr>
          <a:xfrm>
            <a:off x="229659" y="63771"/>
            <a:ext cx="8026391" cy="1223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sz="4000"/>
            </a:pPr>
            <a:r>
              <a:t>Assim como </a:t>
            </a:r>
            <a:r>
              <a:rPr b="1">
                <a:solidFill>
                  <a:srgbClr val="006060"/>
                </a:solidFill>
              </a:rPr>
              <a:t>Deus</a:t>
            </a:r>
            <a:r>
              <a:t>,</a:t>
            </a:r>
          </a:p>
          <a:p>
            <a:pPr algn="r">
              <a:defRPr sz="4000"/>
            </a:pPr>
            <a:r>
              <a:t>o </a:t>
            </a:r>
            <a:r>
              <a:rPr b="1">
                <a:solidFill>
                  <a:srgbClr val="006060"/>
                </a:solidFill>
              </a:rPr>
              <a:t>homem</a:t>
            </a:r>
            <a:r>
              <a:t> é capaz de…</a:t>
            </a:r>
          </a:p>
        </p:txBody>
      </p:sp>
      <p:sp>
        <p:nvSpPr>
          <p:cNvPr id="200" name="TextBox 11"/>
          <p:cNvSpPr txBox="1"/>
          <p:nvPr/>
        </p:nvSpPr>
        <p:spPr>
          <a:xfrm>
            <a:off x="464371" y="1545601"/>
            <a:ext cx="3663846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4800">
                <a:solidFill>
                  <a:srgbClr val="006060"/>
                </a:solidFill>
              </a:defRPr>
            </a:lvl1pPr>
          </a:lstStyle>
          <a:p>
            <a:pPr/>
            <a:r>
              <a:t>Relacionar-se</a:t>
            </a:r>
          </a:p>
        </p:txBody>
      </p:sp>
      <p:sp>
        <p:nvSpPr>
          <p:cNvPr id="201" name="TextBox 13"/>
          <p:cNvSpPr txBox="1"/>
          <p:nvPr/>
        </p:nvSpPr>
        <p:spPr>
          <a:xfrm>
            <a:off x="1413102" y="2386228"/>
            <a:ext cx="2045325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4800"/>
            </a:lvl1pPr>
          </a:lstStyle>
          <a:p>
            <a:pPr/>
            <a:r>
              <a:t>Pensar</a:t>
            </a:r>
          </a:p>
        </p:txBody>
      </p:sp>
      <p:sp>
        <p:nvSpPr>
          <p:cNvPr id="202" name="TextBox 14"/>
          <p:cNvSpPr txBox="1"/>
          <p:nvPr/>
        </p:nvSpPr>
        <p:spPr>
          <a:xfrm>
            <a:off x="1903156" y="4067483"/>
            <a:ext cx="2413204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4800">
                <a:solidFill>
                  <a:srgbClr val="008080"/>
                </a:solidFill>
              </a:defRPr>
            </a:lvl1pPr>
          </a:lstStyle>
          <a:p>
            <a:pPr/>
            <a:r>
              <a:t>Sentir</a:t>
            </a:r>
          </a:p>
        </p:txBody>
      </p:sp>
      <p:sp>
        <p:nvSpPr>
          <p:cNvPr id="203" name="TextBox 15"/>
          <p:cNvSpPr txBox="1"/>
          <p:nvPr/>
        </p:nvSpPr>
        <p:spPr>
          <a:xfrm>
            <a:off x="229659" y="3226856"/>
            <a:ext cx="2413204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4800">
                <a:solidFill>
                  <a:srgbClr val="10475C"/>
                </a:solidFill>
              </a:defRPr>
            </a:lvl1pPr>
          </a:lstStyle>
          <a:p>
            <a:pPr/>
            <a:r>
              <a:t>Escolher</a:t>
            </a:r>
          </a:p>
        </p:txBody>
      </p:sp>
      <p:sp>
        <p:nvSpPr>
          <p:cNvPr id="204" name="TextBox 17"/>
          <p:cNvSpPr txBox="1"/>
          <p:nvPr/>
        </p:nvSpPr>
        <p:spPr>
          <a:xfrm>
            <a:off x="4659215" y="2593623"/>
            <a:ext cx="3655628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b="1" sz="4800">
                <a:solidFill>
                  <a:srgbClr val="10475C"/>
                </a:solidFill>
              </a:defRPr>
            </a:lvl1pPr>
          </a:lstStyle>
          <a:p>
            <a:pPr/>
            <a:r>
              <a:t>Refletir a luz</a:t>
            </a:r>
          </a:p>
        </p:txBody>
      </p:sp>
      <p:sp>
        <p:nvSpPr>
          <p:cNvPr id="205" name="TextBox 18"/>
          <p:cNvSpPr txBox="1"/>
          <p:nvPr/>
        </p:nvSpPr>
        <p:spPr>
          <a:xfrm>
            <a:off x="4659215" y="3315332"/>
            <a:ext cx="3655629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4800">
                <a:solidFill>
                  <a:srgbClr val="10475C"/>
                </a:solidFill>
              </a:defRPr>
            </a:lvl1pPr>
          </a:lstStyle>
          <a:p>
            <a:pPr/>
            <a:r>
              <a:t>e amor divino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Class="entr" nodeType="after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Class="entr" nodeType="after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Class="entr" nodeType="after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Class="entr" nodeType="after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Class="entr" nodeType="afterEffect" presetID="10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3" grpId="5"/>
      <p:bldP build="whole" bldLvl="1" animBg="1" rev="0" advAuto="0" spid="204" grpId="6"/>
      <p:bldP build="whole" bldLvl="1" animBg="1" rev="0" advAuto="0" spid="201" grpId="3"/>
      <p:bldP build="whole" bldLvl="1" animBg="1" rev="0" advAuto="0" spid="199" grpId="1"/>
      <p:bldP build="whole" bldLvl="1" animBg="1" rev="0" advAuto="0" spid="205" grpId="7"/>
      <p:bldP build="whole" bldLvl="1" animBg="1" rev="0" advAuto="0" spid="202" grpId="4"/>
      <p:bldP build="whole" bldLvl="1" animBg="1" rev="0" advAuto="0" spid="200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A Imagem de Deus.mp4" descr="A Imagem de Deus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28950" y="18696"/>
            <a:ext cx="7886101" cy="51061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09" fill="hold"/>
                                        <p:tgtEl>
                                          <p:spTgt spid="2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2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207"/>
                </p:tgtEl>
              </p:cMediaNode>
            </p:video>
            <p:seq concurrent="1" prevAc="none" nextAc="seek">
              <p:cTn id="12" evtFilter="cancelBubble" nodeType="interactiveSeq" restart="whenNotActive" fill="hold">
                <p:stCondLst>
                  <p:cond delay="0" evt="onClick">
                    <p:tgtEl>
                      <p:spTgt spid="207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0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extBox 1"/>
          <p:cNvSpPr txBox="1"/>
          <p:nvPr/>
        </p:nvSpPr>
        <p:spPr>
          <a:xfrm>
            <a:off x="488354" y="244838"/>
            <a:ext cx="3205251" cy="46992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algn="ctr">
              <a:defRPr sz="5400"/>
            </a:pPr>
            <a:r>
              <a:t>O homem</a:t>
            </a:r>
            <a:r>
              <a:rPr b="1">
                <a:solidFill>
                  <a:srgbClr val="006060"/>
                </a:solidFill>
              </a:rPr>
              <a:t> </a:t>
            </a:r>
            <a:r>
              <a:t>foi criado em </a:t>
            </a:r>
            <a:r>
              <a:rPr b="1">
                <a:solidFill>
                  <a:srgbClr val="006060"/>
                </a:solidFill>
              </a:rPr>
              <a:t>plena harmonia</a:t>
            </a:r>
            <a:r>
              <a:t> com Deus</a:t>
            </a:r>
          </a:p>
          <a:p>
            <a:pPr algn="ctr">
              <a:defRPr sz="2800">
                <a:solidFill>
                  <a:srgbClr val="006060"/>
                </a:solidFill>
              </a:defRPr>
            </a:pPr>
            <a:r>
              <a:t>(Gênesis 1:31)</a:t>
            </a:r>
          </a:p>
        </p:txBody>
      </p:sp>
      <p:sp>
        <p:nvSpPr>
          <p:cNvPr id="210" name="TextBox 9"/>
          <p:cNvSpPr txBox="1"/>
          <p:nvPr/>
        </p:nvSpPr>
        <p:spPr>
          <a:xfrm rot="5400000">
            <a:off x="1898089" y="2297086"/>
            <a:ext cx="5143498" cy="549335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3600">
                <a:solidFill>
                  <a:srgbClr val="FFFFFF"/>
                </a:solidFill>
              </a:defRPr>
            </a:lvl1pPr>
          </a:lstStyle>
          <a:p>
            <a:pPr/>
            <a:r>
              <a:t>PECADO</a:t>
            </a:r>
          </a:p>
        </p:txBody>
      </p:sp>
      <p:sp>
        <p:nvSpPr>
          <p:cNvPr id="211" name="TextBox 10"/>
          <p:cNvSpPr txBox="1"/>
          <p:nvPr/>
        </p:nvSpPr>
        <p:spPr>
          <a:xfrm>
            <a:off x="5015524" y="1264698"/>
            <a:ext cx="3205250" cy="24927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5400"/>
            </a:lvl1pPr>
          </a:lstStyle>
          <a:p>
            <a:pPr/>
            <a:r>
              <a:t>Quebrou esta harmonia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Subtype="1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id="12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1" grpId="3"/>
      <p:bldP build="whole" bldLvl="1" animBg="1" rev="0" advAuto="0" spid="210" grpId="2"/>
      <p:bldP build="whole" bldLvl="1" animBg="1" rev="0" advAuto="0" spid="20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TextBox 1"/>
          <p:cNvSpPr txBox="1"/>
          <p:nvPr/>
        </p:nvSpPr>
        <p:spPr>
          <a:xfrm>
            <a:off x="2040528" y="211681"/>
            <a:ext cx="6144971" cy="790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/>
            </a:pPr>
            <a:r>
              <a:t>Restaurar a </a:t>
            </a:r>
            <a:r>
              <a:rPr b="1">
                <a:solidFill>
                  <a:srgbClr val="006060"/>
                </a:solidFill>
              </a:rPr>
              <a:t>imagem</a:t>
            </a:r>
          </a:p>
        </p:txBody>
      </p:sp>
      <p:sp>
        <p:nvSpPr>
          <p:cNvPr id="214" name="TextBox 2"/>
          <p:cNvSpPr txBox="1"/>
          <p:nvPr/>
        </p:nvSpPr>
        <p:spPr>
          <a:xfrm rot="5400000">
            <a:off x="6999036" y="1659708"/>
            <a:ext cx="3614767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Deus envia Jesus</a:t>
            </a:r>
          </a:p>
        </p:txBody>
      </p:sp>
      <p:sp>
        <p:nvSpPr>
          <p:cNvPr id="215" name="TextBox 3"/>
          <p:cNvSpPr txBox="1"/>
          <p:nvPr/>
        </p:nvSpPr>
        <p:spPr>
          <a:xfrm>
            <a:off x="469040" y="1348298"/>
            <a:ext cx="6458258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/>
            </a:pPr>
            <a:r>
              <a:t>Restaurar a </a:t>
            </a:r>
            <a:r>
              <a:rPr b="1">
                <a:solidFill>
                  <a:srgbClr val="006060"/>
                </a:solidFill>
              </a:rPr>
              <a:t>harmonia</a:t>
            </a:r>
          </a:p>
        </p:txBody>
      </p:sp>
      <p:pic>
        <p:nvPicPr>
          <p:cNvPr id="216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rcRect l="0" t="19111" r="0" b="23183"/>
          <a:stretch>
            <a:fillRect/>
          </a:stretch>
        </p:blipFill>
        <p:spPr>
          <a:xfrm>
            <a:off x="1618211" y="2775344"/>
            <a:ext cx="5559223" cy="21283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Class="entr" nodeType="after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6" grpId="3"/>
      <p:bldP build="whole" bldLvl="1" animBg="1" rev="0" advAuto="0" spid="213" grpId="1"/>
      <p:bldP build="whole" bldLvl="1" animBg="1" rev="0" advAuto="0" spid="215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10" descr="Pictur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PCE"/>
          <p:cNvSpPr/>
          <p:nvPr/>
        </p:nvSpPr>
        <p:spPr>
          <a:xfrm>
            <a:off x="1395506" y="610504"/>
            <a:ext cx="2514376" cy="86869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b="1" sz="7600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pPr/>
            <a:r>
              <a:t>PCE</a:t>
            </a:r>
          </a:p>
        </p:txBody>
      </p:sp>
      <p:sp>
        <p:nvSpPr>
          <p:cNvPr id="133" name="Plano de Crescimento Espiritual"/>
          <p:cNvSpPr/>
          <p:nvPr/>
        </p:nvSpPr>
        <p:spPr>
          <a:xfrm>
            <a:off x="3884857" y="605270"/>
            <a:ext cx="5166367" cy="87916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hueOff val="-293268"/>
                  <a:satOff val="-29419"/>
                  <a:lumOff val="37290"/>
                </a:schemeClr>
              </a:gs>
            </a:gsLst>
            <a:lin ang="16200000"/>
          </a:gradFill>
          <a:ln w="25400">
            <a:solidFill>
              <a:schemeClr val="accent1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>
            <a:lvl1pPr algn="ctr">
              <a:defRPr b="1" sz="2900">
                <a:ln w="12700" cap="flat">
                  <a:solidFill>
                    <a:srgbClr val="263E0F"/>
                  </a:solidFill>
                  <a:prstDash val="solid"/>
                  <a:miter lim="400000"/>
                </a:ln>
              </a:defRPr>
            </a:lvl1pPr>
          </a:lstStyle>
          <a:p>
            <a:pPr/>
            <a:r>
              <a:t>Plano de Crescimento Espiritual</a:t>
            </a:r>
          </a:p>
        </p:txBody>
      </p:sp>
      <p:pic>
        <p:nvPicPr>
          <p:cNvPr id="134" name="IMG_1766.jpeg" descr="IMG_1766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440563" y="3541154"/>
            <a:ext cx="721075" cy="4914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TextBox 2"/>
          <p:cNvSpPr txBox="1"/>
          <p:nvPr/>
        </p:nvSpPr>
        <p:spPr>
          <a:xfrm rot="5400000">
            <a:off x="6999036" y="1659708"/>
            <a:ext cx="3614767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Romanos 8:30</a:t>
            </a:r>
          </a:p>
        </p:txBody>
      </p:sp>
      <p:sp>
        <p:nvSpPr>
          <p:cNvPr id="219" name="TextBox 5"/>
          <p:cNvSpPr txBox="1"/>
          <p:nvPr/>
        </p:nvSpPr>
        <p:spPr>
          <a:xfrm>
            <a:off x="5654706" y="70559"/>
            <a:ext cx="2589587" cy="653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4400"/>
            </a:lvl1pPr>
          </a:lstStyle>
          <a:p>
            <a:pPr/>
            <a:r>
              <a:t>Processo…</a:t>
            </a:r>
          </a:p>
        </p:txBody>
      </p:sp>
      <p:sp>
        <p:nvSpPr>
          <p:cNvPr id="220" name="TextBox 6"/>
          <p:cNvSpPr txBox="1"/>
          <p:nvPr/>
        </p:nvSpPr>
        <p:spPr>
          <a:xfrm>
            <a:off x="304415" y="895936"/>
            <a:ext cx="4141758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6000">
                <a:solidFill>
                  <a:srgbClr val="006060"/>
                </a:solidFill>
              </a:defRPr>
            </a:lvl1pPr>
          </a:lstStyle>
          <a:p>
            <a:pPr/>
            <a:r>
              <a:t>Predestinou</a:t>
            </a:r>
          </a:p>
        </p:txBody>
      </p:sp>
      <p:sp>
        <p:nvSpPr>
          <p:cNvPr id="221" name="TextBox 8"/>
          <p:cNvSpPr txBox="1"/>
          <p:nvPr/>
        </p:nvSpPr>
        <p:spPr>
          <a:xfrm>
            <a:off x="304415" y="1925814"/>
            <a:ext cx="3647885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6000">
                <a:solidFill>
                  <a:srgbClr val="10475C"/>
                </a:solidFill>
              </a:defRPr>
            </a:lvl1pPr>
          </a:lstStyle>
          <a:p>
            <a:pPr/>
            <a:r>
              <a:t>Chamou</a:t>
            </a:r>
          </a:p>
        </p:txBody>
      </p:sp>
      <p:sp>
        <p:nvSpPr>
          <p:cNvPr id="222" name="TextBox 9"/>
          <p:cNvSpPr txBox="1"/>
          <p:nvPr/>
        </p:nvSpPr>
        <p:spPr>
          <a:xfrm>
            <a:off x="304415" y="2955690"/>
            <a:ext cx="3647885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6000">
                <a:solidFill>
                  <a:srgbClr val="008080"/>
                </a:solidFill>
              </a:defRPr>
            </a:lvl1pPr>
          </a:lstStyle>
          <a:p>
            <a:pPr/>
            <a:r>
              <a:t>Justificou</a:t>
            </a:r>
          </a:p>
        </p:txBody>
      </p:sp>
      <p:sp>
        <p:nvSpPr>
          <p:cNvPr id="223" name="TextBox 10"/>
          <p:cNvSpPr txBox="1"/>
          <p:nvPr/>
        </p:nvSpPr>
        <p:spPr>
          <a:xfrm>
            <a:off x="304415" y="3985569"/>
            <a:ext cx="3647885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6000">
                <a:solidFill>
                  <a:srgbClr val="17627E"/>
                </a:solidFill>
              </a:defRPr>
            </a:lvl1pPr>
          </a:lstStyle>
          <a:p>
            <a:pPr/>
            <a:r>
              <a:t>Glorificou</a:t>
            </a:r>
          </a:p>
        </p:txBody>
      </p:sp>
      <p:sp>
        <p:nvSpPr>
          <p:cNvPr id="224" name="TextBox 11"/>
          <p:cNvSpPr txBox="1"/>
          <p:nvPr/>
        </p:nvSpPr>
        <p:spPr>
          <a:xfrm rot="5400000">
            <a:off x="5781822" y="2601719"/>
            <a:ext cx="3704456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6000">
                <a:solidFill>
                  <a:srgbClr val="006060"/>
                </a:solidFill>
              </a:defRPr>
            </a:lvl1pPr>
          </a:lstStyle>
          <a:p>
            <a:pPr/>
            <a:r>
              <a:t>SALVAÇÃO</a:t>
            </a:r>
          </a:p>
        </p:txBody>
      </p:sp>
      <p:sp>
        <p:nvSpPr>
          <p:cNvPr id="225" name="Right Arrow 4"/>
          <p:cNvSpPr/>
          <p:nvPr/>
        </p:nvSpPr>
        <p:spPr>
          <a:xfrm>
            <a:off x="4409580" y="2234387"/>
            <a:ext cx="1787351" cy="173696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12700">
            <a:solidFill>
              <a:srgbClr val="2AA893"/>
            </a:solidFill>
          </a:ln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Class="entr" nodeType="clickEffect" presetSubtype="8" presetID="22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3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ID="10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0" grpId="2"/>
      <p:bldP build="whole" bldLvl="1" animBg="1" rev="0" advAuto="0" spid="219" grpId="1"/>
      <p:bldP build="whole" bldLvl="1" animBg="1" rev="0" advAuto="0" spid="224" grpId="7"/>
      <p:bldP build="whole" bldLvl="1" animBg="1" rev="0" advAuto="0" spid="225" grpId="6"/>
      <p:bldP build="whole" bldLvl="1" animBg="1" rev="0" advAuto="0" spid="223" grpId="5"/>
      <p:bldP build="whole" bldLvl="1" animBg="1" rev="0" advAuto="0" spid="222" grpId="4"/>
      <p:bldP build="whole" bldLvl="1" animBg="1" rev="0" advAuto="0" spid="221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extBox 2"/>
          <p:cNvSpPr txBox="1"/>
          <p:nvPr/>
        </p:nvSpPr>
        <p:spPr>
          <a:xfrm rot="5400000">
            <a:off x="6999036" y="1659708"/>
            <a:ext cx="3614767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Salvação</a:t>
            </a:r>
          </a:p>
        </p:txBody>
      </p:sp>
      <p:sp>
        <p:nvSpPr>
          <p:cNvPr id="228" name="TextBox 10"/>
          <p:cNvSpPr txBox="1"/>
          <p:nvPr/>
        </p:nvSpPr>
        <p:spPr>
          <a:xfrm>
            <a:off x="163306" y="-167266"/>
            <a:ext cx="1002137" cy="2619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9900">
                <a:solidFill>
                  <a:srgbClr val="17627E"/>
                </a:solidFill>
              </a:defRPr>
            </a:lvl1pPr>
          </a:lstStyle>
          <a:p>
            <a:pPr/>
            <a:r>
              <a:t>3</a:t>
            </a:r>
          </a:p>
        </p:txBody>
      </p:sp>
      <p:sp>
        <p:nvSpPr>
          <p:cNvPr id="229" name="TextBox 12"/>
          <p:cNvSpPr txBox="1"/>
          <p:nvPr/>
        </p:nvSpPr>
        <p:spPr>
          <a:xfrm>
            <a:off x="997954" y="736606"/>
            <a:ext cx="2589588" cy="70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b="1" sz="4800"/>
            </a:lvl1pPr>
          </a:lstStyle>
          <a:p>
            <a:pPr/>
            <a:r>
              <a:t>Tempos</a:t>
            </a:r>
          </a:p>
        </p:txBody>
      </p:sp>
      <p:sp>
        <p:nvSpPr>
          <p:cNvPr id="230" name="TextBox 14"/>
          <p:cNvSpPr txBox="1"/>
          <p:nvPr/>
        </p:nvSpPr>
        <p:spPr>
          <a:xfrm>
            <a:off x="175295" y="2678983"/>
            <a:ext cx="2071734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000">
                <a:solidFill>
                  <a:srgbClr val="006060"/>
                </a:solidFill>
              </a:defRPr>
            </a:lvl1pPr>
          </a:lstStyle>
          <a:p>
            <a:pPr/>
            <a:r>
              <a:t>Passado</a:t>
            </a:r>
          </a:p>
        </p:txBody>
      </p:sp>
      <p:sp>
        <p:nvSpPr>
          <p:cNvPr id="231" name="TextBox 15"/>
          <p:cNvSpPr txBox="1"/>
          <p:nvPr/>
        </p:nvSpPr>
        <p:spPr>
          <a:xfrm>
            <a:off x="6454309" y="2660830"/>
            <a:ext cx="1789520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4000">
                <a:solidFill>
                  <a:srgbClr val="10475C"/>
                </a:solidFill>
              </a:defRPr>
            </a:lvl1pPr>
          </a:lstStyle>
          <a:p>
            <a:pPr/>
            <a:r>
              <a:t>Futuro</a:t>
            </a:r>
          </a:p>
        </p:txBody>
      </p:sp>
      <p:sp>
        <p:nvSpPr>
          <p:cNvPr id="232" name="Straight Connector 3"/>
          <p:cNvSpPr/>
          <p:nvPr/>
        </p:nvSpPr>
        <p:spPr>
          <a:xfrm>
            <a:off x="399805" y="3665468"/>
            <a:ext cx="7607994" cy="1"/>
          </a:xfrm>
          <a:prstGeom prst="line">
            <a:avLst/>
          </a:prstGeom>
          <a:ln w="114300">
            <a:solidFill>
              <a:srgbClr val="008080"/>
            </a:solidFill>
            <a:headEnd type="triangle"/>
            <a:tailEnd type="triangle"/>
          </a:ln>
        </p:spPr>
        <p:txBody>
          <a:bodyPr lIns="45719" rIns="45719"/>
          <a:lstStyle/>
          <a:p>
            <a:pPr/>
          </a:p>
        </p:txBody>
      </p:sp>
      <p:sp>
        <p:nvSpPr>
          <p:cNvPr id="233" name="Straight Connector 19"/>
          <p:cNvSpPr/>
          <p:nvPr/>
        </p:nvSpPr>
        <p:spPr>
          <a:xfrm>
            <a:off x="4203802" y="3430271"/>
            <a:ext cx="1" cy="493916"/>
          </a:xfrm>
          <a:prstGeom prst="line">
            <a:avLst/>
          </a:prstGeom>
          <a:ln w="127000">
            <a:solidFill>
              <a:srgbClr val="00808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34" name="TextBox 22"/>
          <p:cNvSpPr txBox="1"/>
          <p:nvPr/>
        </p:nvSpPr>
        <p:spPr>
          <a:xfrm>
            <a:off x="2703229" y="2660830"/>
            <a:ext cx="3001146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4000">
                <a:solidFill>
                  <a:srgbClr val="008080"/>
                </a:solidFill>
              </a:defRPr>
            </a:lvl1pPr>
          </a:lstStyle>
          <a:p>
            <a:pPr/>
            <a:r>
              <a:t>Presente</a:t>
            </a:r>
          </a:p>
        </p:txBody>
      </p:sp>
      <p:sp>
        <p:nvSpPr>
          <p:cNvPr id="235" name="TextBox 23"/>
          <p:cNvSpPr txBox="1"/>
          <p:nvPr/>
        </p:nvSpPr>
        <p:spPr>
          <a:xfrm>
            <a:off x="175295" y="3959476"/>
            <a:ext cx="2071734" cy="3924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pPr/>
            <a:r>
              <a:t>2 Timóteo 1:8-9</a:t>
            </a:r>
          </a:p>
        </p:txBody>
      </p:sp>
      <p:sp>
        <p:nvSpPr>
          <p:cNvPr id="236" name="TextBox 24"/>
          <p:cNvSpPr txBox="1"/>
          <p:nvPr/>
        </p:nvSpPr>
        <p:spPr>
          <a:xfrm>
            <a:off x="5913403" y="3941324"/>
            <a:ext cx="2330427" cy="392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2400"/>
            </a:lvl1pPr>
          </a:lstStyle>
          <a:p>
            <a:pPr/>
            <a:r>
              <a:t>Romanos 5:9-10</a:t>
            </a:r>
          </a:p>
        </p:txBody>
      </p:sp>
      <p:sp>
        <p:nvSpPr>
          <p:cNvPr id="237" name="TextBox 25"/>
          <p:cNvSpPr txBox="1"/>
          <p:nvPr/>
        </p:nvSpPr>
        <p:spPr>
          <a:xfrm>
            <a:off x="2703229" y="3941324"/>
            <a:ext cx="3001146" cy="392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2400"/>
            </a:lvl1pPr>
          </a:lstStyle>
          <a:p>
            <a:pPr/>
            <a:r>
              <a:t>1 Coríntios 1:18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Subtype="1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id="11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1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6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Class="entr" nodeType="clickEffect" presetID="10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6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ntr" nodeType="clickEffect" presetID="10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4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7" grpId="7"/>
      <p:bldP build="whole" bldLvl="1" animBg="1" rev="0" advAuto="0" spid="232" grpId="1"/>
      <p:bldP build="whole" bldLvl="1" animBg="1" rev="0" advAuto="0" spid="231" grpId="5"/>
      <p:bldP build="whole" bldLvl="1" animBg="1" rev="0" advAuto="0" spid="235" grpId="6"/>
      <p:bldP build="whole" bldLvl="1" animBg="1" rev="0" advAuto="0" spid="236" grpId="8"/>
      <p:bldP build="whole" bldLvl="1" animBg="1" rev="0" advAuto="0" spid="233" grpId="2"/>
      <p:bldP build="whole" bldLvl="1" animBg="1" rev="0" advAuto="0" spid="234" grpId="4"/>
      <p:bldP build="whole" bldLvl="1" animBg="1" rev="0" advAuto="0" spid="230" grpId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TextBox 1"/>
          <p:cNvSpPr txBox="1"/>
          <p:nvPr/>
        </p:nvSpPr>
        <p:spPr>
          <a:xfrm>
            <a:off x="359006" y="505151"/>
            <a:ext cx="7850008" cy="38434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6000"/>
            </a:pPr>
            <a:r>
              <a:t>Os textos que lemos tratam sobre </a:t>
            </a:r>
            <a:r>
              <a:rPr b="1" sz="6600">
                <a:solidFill>
                  <a:srgbClr val="006060"/>
                </a:solidFill>
              </a:rPr>
              <a:t>salvação</a:t>
            </a:r>
            <a:r>
              <a:t>. Contudo, qual a </a:t>
            </a:r>
            <a:r>
              <a:rPr b="1" sz="6600">
                <a:solidFill>
                  <a:srgbClr val="006060"/>
                </a:solidFill>
              </a:rPr>
              <a:t>diferença</a:t>
            </a:r>
            <a:r>
              <a:t> entre eles?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TextBox 2"/>
          <p:cNvSpPr txBox="1"/>
          <p:nvPr/>
        </p:nvSpPr>
        <p:spPr>
          <a:xfrm rot="5400000">
            <a:off x="6999036" y="1659708"/>
            <a:ext cx="3614767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Salvação</a:t>
            </a:r>
          </a:p>
        </p:txBody>
      </p:sp>
      <p:sp>
        <p:nvSpPr>
          <p:cNvPr id="242" name="TextBox 10"/>
          <p:cNvSpPr txBox="1"/>
          <p:nvPr/>
        </p:nvSpPr>
        <p:spPr>
          <a:xfrm>
            <a:off x="163306" y="-43054"/>
            <a:ext cx="1002137" cy="2619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9900">
                <a:solidFill>
                  <a:srgbClr val="17627E"/>
                </a:solidFill>
              </a:defRPr>
            </a:lvl1pPr>
          </a:lstStyle>
          <a:p>
            <a:pPr/>
            <a:r>
              <a:t>3</a:t>
            </a:r>
          </a:p>
        </p:txBody>
      </p:sp>
      <p:sp>
        <p:nvSpPr>
          <p:cNvPr id="243" name="TextBox 12"/>
          <p:cNvSpPr txBox="1"/>
          <p:nvPr/>
        </p:nvSpPr>
        <p:spPr>
          <a:xfrm>
            <a:off x="997954" y="524927"/>
            <a:ext cx="2589588" cy="70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b="1" sz="4800"/>
            </a:lvl1pPr>
          </a:lstStyle>
          <a:p>
            <a:pPr/>
            <a:r>
              <a:t>Tempos</a:t>
            </a:r>
          </a:p>
        </p:txBody>
      </p:sp>
      <p:sp>
        <p:nvSpPr>
          <p:cNvPr id="244" name="TextBox 14"/>
          <p:cNvSpPr txBox="1"/>
          <p:nvPr/>
        </p:nvSpPr>
        <p:spPr>
          <a:xfrm>
            <a:off x="175295" y="2185063"/>
            <a:ext cx="2071734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000">
                <a:solidFill>
                  <a:srgbClr val="006060"/>
                </a:solidFill>
              </a:defRPr>
            </a:lvl1pPr>
          </a:lstStyle>
          <a:p>
            <a:pPr/>
            <a:r>
              <a:t>Passado</a:t>
            </a:r>
          </a:p>
        </p:txBody>
      </p:sp>
      <p:sp>
        <p:nvSpPr>
          <p:cNvPr id="245" name="TextBox 15"/>
          <p:cNvSpPr txBox="1"/>
          <p:nvPr/>
        </p:nvSpPr>
        <p:spPr>
          <a:xfrm>
            <a:off x="6454309" y="2166910"/>
            <a:ext cx="1789520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4000">
                <a:solidFill>
                  <a:srgbClr val="10475C"/>
                </a:solidFill>
              </a:defRPr>
            </a:lvl1pPr>
          </a:lstStyle>
          <a:p>
            <a:pPr/>
            <a:r>
              <a:t>Futuro</a:t>
            </a:r>
          </a:p>
        </p:txBody>
      </p:sp>
      <p:sp>
        <p:nvSpPr>
          <p:cNvPr id="246" name="Straight Connector 3"/>
          <p:cNvSpPr/>
          <p:nvPr/>
        </p:nvSpPr>
        <p:spPr>
          <a:xfrm>
            <a:off x="399805" y="3171548"/>
            <a:ext cx="7607994" cy="1"/>
          </a:xfrm>
          <a:prstGeom prst="line">
            <a:avLst/>
          </a:prstGeom>
          <a:ln w="114300">
            <a:solidFill>
              <a:srgbClr val="008080"/>
            </a:solidFill>
            <a:headEnd type="triangle"/>
            <a:tailEnd type="triangle"/>
          </a:ln>
        </p:spPr>
        <p:txBody>
          <a:bodyPr lIns="45719" rIns="45719"/>
          <a:lstStyle/>
          <a:p>
            <a:pPr/>
          </a:p>
        </p:txBody>
      </p:sp>
      <p:sp>
        <p:nvSpPr>
          <p:cNvPr id="247" name="Straight Connector 19"/>
          <p:cNvSpPr/>
          <p:nvPr/>
        </p:nvSpPr>
        <p:spPr>
          <a:xfrm>
            <a:off x="4203802" y="2936351"/>
            <a:ext cx="1" cy="493916"/>
          </a:xfrm>
          <a:prstGeom prst="line">
            <a:avLst/>
          </a:prstGeom>
          <a:ln w="127000">
            <a:solidFill>
              <a:srgbClr val="00808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48" name="TextBox 22"/>
          <p:cNvSpPr txBox="1"/>
          <p:nvPr/>
        </p:nvSpPr>
        <p:spPr>
          <a:xfrm>
            <a:off x="2703229" y="2166910"/>
            <a:ext cx="3001146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4000">
                <a:solidFill>
                  <a:srgbClr val="008080"/>
                </a:solidFill>
              </a:defRPr>
            </a:lvl1pPr>
          </a:lstStyle>
          <a:p>
            <a:pPr/>
            <a:r>
              <a:t>Presente</a:t>
            </a:r>
          </a:p>
        </p:txBody>
      </p:sp>
      <p:sp>
        <p:nvSpPr>
          <p:cNvPr id="249" name="TextBox 23"/>
          <p:cNvSpPr txBox="1"/>
          <p:nvPr/>
        </p:nvSpPr>
        <p:spPr>
          <a:xfrm>
            <a:off x="175295" y="3465557"/>
            <a:ext cx="2071734" cy="392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/>
            </a:lvl1pPr>
          </a:lstStyle>
          <a:p>
            <a:pPr/>
            <a:r>
              <a:t>2 Timóteo 1:8-9</a:t>
            </a:r>
          </a:p>
        </p:txBody>
      </p:sp>
      <p:sp>
        <p:nvSpPr>
          <p:cNvPr id="250" name="TextBox 24"/>
          <p:cNvSpPr txBox="1"/>
          <p:nvPr/>
        </p:nvSpPr>
        <p:spPr>
          <a:xfrm>
            <a:off x="5913403" y="3447403"/>
            <a:ext cx="2330427" cy="3924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sz="2400"/>
            </a:lvl1pPr>
          </a:lstStyle>
          <a:p>
            <a:pPr/>
            <a:r>
              <a:t>Romanos 5:9-10</a:t>
            </a:r>
          </a:p>
        </p:txBody>
      </p:sp>
      <p:sp>
        <p:nvSpPr>
          <p:cNvPr id="251" name="TextBox 25"/>
          <p:cNvSpPr txBox="1"/>
          <p:nvPr/>
        </p:nvSpPr>
        <p:spPr>
          <a:xfrm>
            <a:off x="2703229" y="3447403"/>
            <a:ext cx="3001146" cy="3924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2400"/>
            </a:lvl1pPr>
          </a:lstStyle>
          <a:p>
            <a:pPr/>
            <a:r>
              <a:t>1 Coríntios 1:18</a:t>
            </a:r>
          </a:p>
        </p:txBody>
      </p:sp>
      <p:sp>
        <p:nvSpPr>
          <p:cNvPr id="252" name="TextBox 13"/>
          <p:cNvSpPr txBox="1"/>
          <p:nvPr/>
        </p:nvSpPr>
        <p:spPr>
          <a:xfrm>
            <a:off x="-24839" y="3911839"/>
            <a:ext cx="2472003" cy="928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800">
                <a:solidFill>
                  <a:srgbClr val="10475C"/>
                </a:solidFill>
              </a:defRPr>
            </a:pPr>
            <a:r>
              <a:t>Deus</a:t>
            </a:r>
            <a:endParaRPr b="1"/>
          </a:p>
          <a:p>
            <a:pPr algn="ctr">
              <a:defRPr sz="2800">
                <a:solidFill>
                  <a:srgbClr val="10475C"/>
                </a:solidFill>
              </a:defRPr>
            </a:pPr>
            <a:r>
              <a:t>nos</a:t>
            </a:r>
            <a:r>
              <a:rPr b="1" sz="3200"/>
              <a:t> salvou</a:t>
            </a:r>
          </a:p>
        </p:txBody>
      </p:sp>
      <p:sp>
        <p:nvSpPr>
          <p:cNvPr id="253" name="TextBox 16"/>
          <p:cNvSpPr txBox="1"/>
          <p:nvPr/>
        </p:nvSpPr>
        <p:spPr>
          <a:xfrm>
            <a:off x="2967801" y="3911839"/>
            <a:ext cx="2472003" cy="928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800">
                <a:solidFill>
                  <a:srgbClr val="10475C"/>
                </a:solidFill>
              </a:defRPr>
            </a:pPr>
            <a:r>
              <a:t>Estamos</a:t>
            </a:r>
          </a:p>
          <a:p>
            <a:pPr algn="ctr">
              <a:defRPr b="1" sz="3200">
                <a:solidFill>
                  <a:srgbClr val="10475C"/>
                </a:solidFill>
              </a:defRPr>
            </a:pPr>
            <a:r>
              <a:t>sendo </a:t>
            </a:r>
            <a:r>
              <a:rPr b="0" sz="2800"/>
              <a:t>salvos</a:t>
            </a:r>
          </a:p>
        </p:txBody>
      </p:sp>
      <p:sp>
        <p:nvSpPr>
          <p:cNvPr id="254" name="TextBox 17"/>
          <p:cNvSpPr txBox="1"/>
          <p:nvPr/>
        </p:nvSpPr>
        <p:spPr>
          <a:xfrm>
            <a:off x="5913403" y="3911839"/>
            <a:ext cx="2472003" cy="94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3200">
                <a:solidFill>
                  <a:srgbClr val="10475C"/>
                </a:solidFill>
              </a:defRPr>
            </a:pPr>
            <a:r>
              <a:t>Seremos</a:t>
            </a:r>
          </a:p>
          <a:p>
            <a:pPr algn="ctr">
              <a:defRPr sz="2800">
                <a:solidFill>
                  <a:srgbClr val="10475C"/>
                </a:solidFill>
              </a:defRPr>
            </a:pPr>
            <a:r>
              <a:t>salvos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4" grpId="3"/>
      <p:bldP build="whole" bldLvl="1" animBg="1" rev="0" advAuto="0" spid="252" grpId="1"/>
      <p:bldP build="whole" bldLvl="1" animBg="1" rev="0" advAuto="0" spid="253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extBox 2"/>
          <p:cNvSpPr txBox="1"/>
          <p:nvPr/>
        </p:nvSpPr>
        <p:spPr>
          <a:xfrm rot="5400000">
            <a:off x="6653034" y="2005710"/>
            <a:ext cx="4306771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Salvação</a:t>
            </a:r>
          </a:p>
        </p:txBody>
      </p:sp>
      <p:sp>
        <p:nvSpPr>
          <p:cNvPr id="257" name="TextBox 14"/>
          <p:cNvSpPr txBox="1"/>
          <p:nvPr/>
        </p:nvSpPr>
        <p:spPr>
          <a:xfrm>
            <a:off x="175295" y="221156"/>
            <a:ext cx="2071734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4000">
                <a:solidFill>
                  <a:srgbClr val="006060"/>
                </a:solidFill>
              </a:defRPr>
            </a:lvl1pPr>
          </a:lstStyle>
          <a:p>
            <a:pPr/>
            <a:r>
              <a:t>Passado</a:t>
            </a:r>
          </a:p>
        </p:txBody>
      </p:sp>
      <p:sp>
        <p:nvSpPr>
          <p:cNvPr id="258" name="Straight Connector 3"/>
          <p:cNvSpPr/>
          <p:nvPr/>
        </p:nvSpPr>
        <p:spPr>
          <a:xfrm>
            <a:off x="399805" y="1207640"/>
            <a:ext cx="7607994" cy="1"/>
          </a:xfrm>
          <a:prstGeom prst="line">
            <a:avLst/>
          </a:prstGeom>
          <a:ln w="114300">
            <a:solidFill>
              <a:srgbClr val="008080"/>
            </a:solidFill>
            <a:headEnd type="triangle"/>
            <a:tailEnd type="triangle"/>
          </a:ln>
        </p:spPr>
        <p:txBody>
          <a:bodyPr lIns="45719" rIns="45719"/>
          <a:lstStyle/>
          <a:p>
            <a:pPr/>
          </a:p>
        </p:txBody>
      </p:sp>
      <p:sp>
        <p:nvSpPr>
          <p:cNvPr id="259" name="TextBox 18"/>
          <p:cNvSpPr txBox="1"/>
          <p:nvPr/>
        </p:nvSpPr>
        <p:spPr>
          <a:xfrm>
            <a:off x="445749" y="2043587"/>
            <a:ext cx="7622159" cy="1777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6000">
                <a:solidFill>
                  <a:srgbClr val="006060"/>
                </a:solidFill>
              </a:defRPr>
            </a:pPr>
            <a:r>
              <a:t>Fomos </a:t>
            </a:r>
            <a:r>
              <a:rPr b="0">
                <a:solidFill>
                  <a:srgbClr val="000000"/>
                </a:solidFill>
              </a:rPr>
              <a:t>salvos da </a:t>
            </a:r>
            <a:r>
              <a:t>condenação</a:t>
            </a:r>
            <a:r>
              <a:rPr b="0">
                <a:solidFill>
                  <a:srgbClr val="000000"/>
                </a:solidFill>
              </a:rPr>
              <a:t> do pecado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5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Box 2"/>
          <p:cNvSpPr txBox="1"/>
          <p:nvPr/>
        </p:nvSpPr>
        <p:spPr>
          <a:xfrm rot="5400000">
            <a:off x="6653034" y="2005710"/>
            <a:ext cx="4306771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Salvação</a:t>
            </a:r>
          </a:p>
        </p:txBody>
      </p:sp>
      <p:sp>
        <p:nvSpPr>
          <p:cNvPr id="262" name="Straight Connector 3"/>
          <p:cNvSpPr/>
          <p:nvPr/>
        </p:nvSpPr>
        <p:spPr>
          <a:xfrm>
            <a:off x="399805" y="1207640"/>
            <a:ext cx="7607994" cy="1"/>
          </a:xfrm>
          <a:prstGeom prst="line">
            <a:avLst/>
          </a:prstGeom>
          <a:ln w="114300">
            <a:solidFill>
              <a:srgbClr val="008080"/>
            </a:solidFill>
            <a:headEnd type="triangle"/>
            <a:tailEnd type="triangle"/>
          </a:ln>
        </p:spPr>
        <p:txBody>
          <a:bodyPr lIns="45719" rIns="45719"/>
          <a:lstStyle/>
          <a:p>
            <a:pPr/>
          </a:p>
        </p:txBody>
      </p:sp>
      <p:sp>
        <p:nvSpPr>
          <p:cNvPr id="263" name="TextBox 18"/>
          <p:cNvSpPr txBox="1"/>
          <p:nvPr/>
        </p:nvSpPr>
        <p:spPr>
          <a:xfrm>
            <a:off x="445749" y="2043587"/>
            <a:ext cx="7622159" cy="1777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6000">
                <a:solidFill>
                  <a:srgbClr val="006060"/>
                </a:solidFill>
              </a:defRPr>
            </a:pPr>
            <a:r>
              <a:t>Estamos sendo </a:t>
            </a:r>
            <a:r>
              <a:rPr b="0">
                <a:solidFill>
                  <a:srgbClr val="000000"/>
                </a:solidFill>
              </a:rPr>
              <a:t>salvos do </a:t>
            </a:r>
            <a:r>
              <a:t>domínio</a:t>
            </a:r>
            <a:r>
              <a:rPr b="0">
                <a:solidFill>
                  <a:srgbClr val="000000"/>
                </a:solidFill>
              </a:rPr>
              <a:t> do pecado</a:t>
            </a:r>
          </a:p>
        </p:txBody>
      </p:sp>
      <p:sp>
        <p:nvSpPr>
          <p:cNvPr id="264" name="Straight Connector 6"/>
          <p:cNvSpPr/>
          <p:nvPr/>
        </p:nvSpPr>
        <p:spPr>
          <a:xfrm>
            <a:off x="4203802" y="972444"/>
            <a:ext cx="1" cy="493916"/>
          </a:xfrm>
          <a:prstGeom prst="line">
            <a:avLst/>
          </a:prstGeom>
          <a:ln w="127000">
            <a:solidFill>
              <a:srgbClr val="00808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65" name="TextBox 7"/>
          <p:cNvSpPr txBox="1"/>
          <p:nvPr/>
        </p:nvSpPr>
        <p:spPr>
          <a:xfrm>
            <a:off x="2703229" y="203003"/>
            <a:ext cx="3001146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4000">
                <a:solidFill>
                  <a:srgbClr val="008080"/>
                </a:solidFill>
              </a:defRPr>
            </a:lvl1pPr>
          </a:lstStyle>
          <a:p>
            <a:pPr/>
            <a:r>
              <a:t>Presente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TextBox 2"/>
          <p:cNvSpPr txBox="1"/>
          <p:nvPr/>
        </p:nvSpPr>
        <p:spPr>
          <a:xfrm rot="5400000">
            <a:off x="6653034" y="2005710"/>
            <a:ext cx="4306771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Salvação</a:t>
            </a:r>
          </a:p>
        </p:txBody>
      </p:sp>
      <p:sp>
        <p:nvSpPr>
          <p:cNvPr id="268" name="Straight Connector 3"/>
          <p:cNvSpPr/>
          <p:nvPr/>
        </p:nvSpPr>
        <p:spPr>
          <a:xfrm>
            <a:off x="399805" y="1207640"/>
            <a:ext cx="7607994" cy="1"/>
          </a:xfrm>
          <a:prstGeom prst="line">
            <a:avLst/>
          </a:prstGeom>
          <a:ln w="114300">
            <a:solidFill>
              <a:srgbClr val="008080"/>
            </a:solidFill>
            <a:headEnd type="triangle"/>
            <a:tailEnd type="triangle"/>
          </a:ln>
        </p:spPr>
        <p:txBody>
          <a:bodyPr lIns="45719" rIns="45719"/>
          <a:lstStyle/>
          <a:p>
            <a:pPr/>
          </a:p>
        </p:txBody>
      </p:sp>
      <p:sp>
        <p:nvSpPr>
          <p:cNvPr id="269" name="TextBox 18"/>
          <p:cNvSpPr txBox="1"/>
          <p:nvPr/>
        </p:nvSpPr>
        <p:spPr>
          <a:xfrm>
            <a:off x="445749" y="2043587"/>
            <a:ext cx="7622159" cy="17774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6000">
                <a:solidFill>
                  <a:srgbClr val="006060"/>
                </a:solidFill>
              </a:defRPr>
            </a:pPr>
            <a:r>
              <a:t>Seremos </a:t>
            </a:r>
            <a:r>
              <a:rPr b="0">
                <a:solidFill>
                  <a:srgbClr val="000000"/>
                </a:solidFill>
              </a:rPr>
              <a:t>salvos da </a:t>
            </a:r>
            <a:r>
              <a:t>presença</a:t>
            </a:r>
            <a:r>
              <a:rPr b="0">
                <a:solidFill>
                  <a:srgbClr val="000000"/>
                </a:solidFill>
              </a:rPr>
              <a:t> do pecado</a:t>
            </a:r>
          </a:p>
        </p:txBody>
      </p:sp>
      <p:sp>
        <p:nvSpPr>
          <p:cNvPr id="270" name="TextBox 8"/>
          <p:cNvSpPr txBox="1"/>
          <p:nvPr/>
        </p:nvSpPr>
        <p:spPr>
          <a:xfrm>
            <a:off x="6454309" y="203003"/>
            <a:ext cx="1789520" cy="601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r">
              <a:defRPr b="1" sz="4000">
                <a:solidFill>
                  <a:srgbClr val="10475C"/>
                </a:solidFill>
              </a:defRPr>
            </a:lvl1pPr>
          </a:lstStyle>
          <a:p>
            <a:pPr/>
            <a:r>
              <a:t>Futuro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extBox 2"/>
          <p:cNvSpPr txBox="1"/>
          <p:nvPr/>
        </p:nvSpPr>
        <p:spPr>
          <a:xfrm rot="5400000">
            <a:off x="6653034" y="2005710"/>
            <a:ext cx="4306771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Resumindo…</a:t>
            </a:r>
          </a:p>
        </p:txBody>
      </p:sp>
      <p:graphicFrame>
        <p:nvGraphicFramePr>
          <p:cNvPr id="273" name="Table 1"/>
          <p:cNvGraphicFramePr/>
          <p:nvPr/>
        </p:nvGraphicFramePr>
        <p:xfrm>
          <a:off x="329248" y="352797"/>
          <a:ext cx="7850276" cy="452516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2616758"/>
                <a:gridCol w="2616758"/>
                <a:gridCol w="2616758"/>
              </a:tblGrid>
              <a:tr h="905031"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</a:rPr>
                        <a:t>PASSADO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</a:rPr>
                        <a:t>PRESENTE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b="1" sz="3200">
                          <a:solidFill>
                            <a:srgbClr val="FFFFFF"/>
                          </a:solidFill>
                        </a:rPr>
                        <a:t>FUTURO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905031">
                <a:tc>
                  <a:txBody>
                    <a:bodyPr/>
                    <a:lstStyle/>
                    <a:p>
                      <a:pPr>
                        <a:defRPr b="1" sz="2800">
                          <a:solidFill>
                            <a:srgbClr val="006060"/>
                          </a:solidFill>
                        </a:defRPr>
                      </a:pPr>
                      <a:r>
                        <a:t>Fomos</a:t>
                      </a:r>
                      <a:r>
                        <a:rPr b="0" sz="2400">
                          <a:solidFill>
                            <a:srgbClr val="000000"/>
                          </a:solidFill>
                        </a:rPr>
                        <a:t> salvos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1" sz="2800">
                          <a:solidFill>
                            <a:srgbClr val="006060"/>
                          </a:solidFill>
                        </a:defRPr>
                      </a:pPr>
                      <a:r>
                        <a:t>Estamos</a:t>
                      </a:r>
                      <a:r>
                        <a:rPr b="0" sz="240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t>sendo</a:t>
                      </a:r>
                      <a:r>
                        <a:rPr b="0" sz="2400">
                          <a:solidFill>
                            <a:srgbClr val="000000"/>
                          </a:solidFill>
                        </a:rPr>
                        <a:t> salvos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1" sz="2800">
                          <a:solidFill>
                            <a:srgbClr val="006060"/>
                          </a:solidFill>
                        </a:defRPr>
                      </a:pPr>
                      <a:r>
                        <a:t>Seremos</a:t>
                      </a:r>
                      <a:r>
                        <a:rPr b="0" sz="2400">
                          <a:solidFill>
                            <a:srgbClr val="000000"/>
                          </a:solidFill>
                        </a:rPr>
                        <a:t> salvos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905031">
                <a:tc>
                  <a:txBody>
                    <a:bodyPr/>
                    <a:lstStyle/>
                    <a:p>
                      <a:pPr>
                        <a:defRPr b="1" sz="2800">
                          <a:solidFill>
                            <a:srgbClr val="006060"/>
                          </a:solidFill>
                        </a:defRPr>
                      </a:pPr>
                      <a:r>
                        <a:t>Condenação</a:t>
                      </a:r>
                      <a:r>
                        <a:rPr b="0" sz="2400">
                          <a:solidFill>
                            <a:srgbClr val="000000"/>
                          </a:solidFill>
                        </a:rPr>
                        <a:t> do pecado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1" sz="2800">
                          <a:solidFill>
                            <a:srgbClr val="006060"/>
                          </a:solidFill>
                        </a:defRPr>
                      </a:pPr>
                      <a:r>
                        <a:t>Domínio</a:t>
                      </a:r>
                      <a:r>
                        <a:rPr b="0" sz="2400">
                          <a:solidFill>
                            <a:srgbClr val="000000"/>
                          </a:solidFill>
                        </a:rPr>
                        <a:t> do pecado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 b="1" sz="2800">
                          <a:solidFill>
                            <a:srgbClr val="006060"/>
                          </a:solidFill>
                        </a:defRPr>
                      </a:pPr>
                      <a:r>
                        <a:t>Presença</a:t>
                      </a:r>
                      <a:r>
                        <a:rPr b="0" sz="2400">
                          <a:solidFill>
                            <a:srgbClr val="000000"/>
                          </a:solidFill>
                        </a:rPr>
                        <a:t> do pecado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905031">
                <a:tc>
                  <a:txBody>
                    <a:bodyPr/>
                    <a:lstStyle/>
                    <a:p>
                      <a:pPr/>
                      <a:r>
                        <a:rPr b="1" sz="2800">
                          <a:solidFill>
                            <a:srgbClr val="006060"/>
                          </a:solidFill>
                        </a:rPr>
                        <a:t>Justificação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r>
                        <a:rPr b="1" sz="2800">
                          <a:solidFill>
                            <a:srgbClr val="006060"/>
                          </a:solidFill>
                        </a:rPr>
                        <a:t>Santificação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r>
                        <a:rPr b="1" sz="2800">
                          <a:solidFill>
                            <a:srgbClr val="006060"/>
                          </a:solidFill>
                        </a:rPr>
                        <a:t>Glorificação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  <a:tr h="905031">
                <a:tc>
                  <a:txBody>
                    <a:bodyPr/>
                    <a:lstStyle/>
                    <a:p>
                      <a:pPr/>
                      <a:r>
                        <a:rPr b="1" sz="2800">
                          <a:solidFill>
                            <a:srgbClr val="006060"/>
                          </a:solidFill>
                        </a:rPr>
                        <a:t>Instantânea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r>
                        <a:rPr b="1" sz="2800">
                          <a:solidFill>
                            <a:srgbClr val="006060"/>
                          </a:solidFill>
                        </a:rPr>
                        <a:t>Gradual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/>
                      <a:r>
                        <a:rPr b="1" sz="2800">
                          <a:solidFill>
                            <a:srgbClr val="006060"/>
                          </a:solidFill>
                        </a:rPr>
                        <a:t>Instantânea</a:t>
                      </a:r>
                    </a:p>
                  </a:txBody>
                  <a:tcPr marL="45720" marR="45720" marT="45720" marB="45720" anchor="ctr" anchorCtr="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Box 2"/>
          <p:cNvSpPr txBox="1"/>
          <p:nvPr/>
        </p:nvSpPr>
        <p:spPr>
          <a:xfrm rot="5400000">
            <a:off x="6653034" y="2005710"/>
            <a:ext cx="4306771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Como viver?</a:t>
            </a:r>
          </a:p>
        </p:txBody>
      </p:sp>
      <p:sp>
        <p:nvSpPr>
          <p:cNvPr id="276" name="TextBox 3"/>
          <p:cNvSpPr txBox="1"/>
          <p:nvPr/>
        </p:nvSpPr>
        <p:spPr>
          <a:xfrm>
            <a:off x="972242" y="338479"/>
            <a:ext cx="7436675" cy="9923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3200">
                <a:solidFill>
                  <a:srgbClr val="006060"/>
                </a:solidFill>
              </a:defRPr>
            </a:pPr>
            <a:r>
              <a:t>Sem medo </a:t>
            </a:r>
            <a:r>
              <a:rPr b="0">
                <a:solidFill>
                  <a:srgbClr val="000000"/>
                </a:solidFill>
              </a:rPr>
              <a:t>da</a:t>
            </a:r>
            <a:endParaRPr b="0">
              <a:solidFill>
                <a:srgbClr val="000000"/>
              </a:solidFill>
            </a:endParaRPr>
          </a:p>
          <a:p>
            <a:pPr>
              <a:defRPr b="1" sz="3200">
                <a:solidFill>
                  <a:srgbClr val="006060"/>
                </a:solidFill>
              </a:defRPr>
            </a:pPr>
            <a:r>
              <a:t>condenação</a:t>
            </a:r>
            <a:r>
              <a:rPr b="0">
                <a:solidFill>
                  <a:srgbClr val="000000"/>
                </a:solidFill>
              </a:rPr>
              <a:t> do pecado</a:t>
            </a:r>
          </a:p>
        </p:txBody>
      </p:sp>
      <p:sp>
        <p:nvSpPr>
          <p:cNvPr id="277" name="TextBox 4"/>
          <p:cNvSpPr txBox="1"/>
          <p:nvPr/>
        </p:nvSpPr>
        <p:spPr>
          <a:xfrm>
            <a:off x="972242" y="1962198"/>
            <a:ext cx="7436675" cy="9923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/>
            </a:pPr>
            <a:r>
              <a:t>Sem demasiada </a:t>
            </a:r>
            <a:r>
              <a:rPr b="1">
                <a:solidFill>
                  <a:srgbClr val="006060"/>
                </a:solidFill>
              </a:rPr>
              <a:t>frustração</a:t>
            </a:r>
            <a:endParaRPr b="1">
              <a:solidFill>
                <a:srgbClr val="006060"/>
              </a:solidFill>
            </a:endParaRPr>
          </a:p>
          <a:p>
            <a:pPr>
              <a:defRPr sz="3200"/>
            </a:pPr>
            <a:r>
              <a:t>pela </a:t>
            </a:r>
            <a:r>
              <a:rPr b="1">
                <a:solidFill>
                  <a:srgbClr val="006060"/>
                </a:solidFill>
              </a:rPr>
              <a:t>presença</a:t>
            </a:r>
            <a:r>
              <a:t> do pecado</a:t>
            </a:r>
          </a:p>
        </p:txBody>
      </p:sp>
      <p:sp>
        <p:nvSpPr>
          <p:cNvPr id="278" name="TextBox 5"/>
          <p:cNvSpPr txBox="1"/>
          <p:nvPr/>
        </p:nvSpPr>
        <p:spPr>
          <a:xfrm>
            <a:off x="1004669" y="3596466"/>
            <a:ext cx="7404249" cy="9923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/>
            </a:pPr>
            <a:r>
              <a:t>A </a:t>
            </a:r>
            <a:r>
              <a:rPr b="1">
                <a:solidFill>
                  <a:srgbClr val="006060"/>
                </a:solidFill>
              </a:rPr>
              <a:t>segurança</a:t>
            </a:r>
            <a:r>
              <a:t> e a </a:t>
            </a:r>
            <a:r>
              <a:rPr b="1">
                <a:solidFill>
                  <a:srgbClr val="006060"/>
                </a:solidFill>
              </a:rPr>
              <a:t>expectativa</a:t>
            </a:r>
            <a:r>
              <a:t> da  salvação </a:t>
            </a:r>
            <a:r>
              <a:rPr b="1">
                <a:solidFill>
                  <a:srgbClr val="006060"/>
                </a:solidFill>
              </a:rPr>
              <a:t>não</a:t>
            </a:r>
            <a:r>
              <a:t> </a:t>
            </a:r>
            <a:r>
              <a:rPr b="1">
                <a:solidFill>
                  <a:srgbClr val="006060"/>
                </a:solidFill>
              </a:rPr>
              <a:t>são</a:t>
            </a:r>
            <a:r>
              <a:t> </a:t>
            </a:r>
            <a:r>
              <a:rPr b="1">
                <a:solidFill>
                  <a:srgbClr val="006060"/>
                </a:solidFill>
              </a:rPr>
              <a:t>desculpas</a:t>
            </a:r>
            <a:r>
              <a:t> para o pecado</a:t>
            </a:r>
          </a:p>
        </p:txBody>
      </p:sp>
      <p:sp>
        <p:nvSpPr>
          <p:cNvPr id="279" name="TextBox 6"/>
          <p:cNvSpPr txBox="1"/>
          <p:nvPr/>
        </p:nvSpPr>
        <p:spPr>
          <a:xfrm>
            <a:off x="137608" y="-14321"/>
            <a:ext cx="747822" cy="13605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10000">
                <a:solidFill>
                  <a:srgbClr val="006060"/>
                </a:solidFill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280" name="TextBox 7"/>
          <p:cNvSpPr txBox="1"/>
          <p:nvPr/>
        </p:nvSpPr>
        <p:spPr>
          <a:xfrm>
            <a:off x="137608" y="1609437"/>
            <a:ext cx="747822" cy="13605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10000">
                <a:solidFill>
                  <a:srgbClr val="006060"/>
                </a:solidFill>
              </a:defRPr>
            </a:lvl1pPr>
          </a:lstStyle>
          <a:p>
            <a:pPr/>
            <a:r>
              <a:t>2</a:t>
            </a:r>
          </a:p>
        </p:txBody>
      </p:sp>
      <p:sp>
        <p:nvSpPr>
          <p:cNvPr id="281" name="TextBox 8"/>
          <p:cNvSpPr txBox="1"/>
          <p:nvPr/>
        </p:nvSpPr>
        <p:spPr>
          <a:xfrm>
            <a:off x="137608" y="3250661"/>
            <a:ext cx="747822" cy="13605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10000">
                <a:solidFill>
                  <a:srgbClr val="006060"/>
                </a:solidFill>
              </a:defRPr>
            </a:lvl1pPr>
          </a:lstStyle>
          <a:p>
            <a:pPr/>
            <a:r>
              <a:t>3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6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Class="entr" nodeType="after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0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ID="10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Class="entr" nodeType="afterEffect" presetID="10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9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8" grpId="6"/>
      <p:bldP build="whole" bldLvl="1" animBg="1" rev="0" advAuto="0" spid="281" grpId="5"/>
      <p:bldP build="whole" bldLvl="1" animBg="1" rev="0" advAuto="0" spid="276" grpId="2"/>
      <p:bldP build="whole" bldLvl="1" animBg="1" rev="0" advAuto="0" spid="277" grpId="4"/>
      <p:bldP build="whole" bldLvl="1" animBg="1" rev="0" advAuto="0" spid="280" grpId="3"/>
      <p:bldP build="whole" bldLvl="1" animBg="1" rev="0" advAuto="0" spid="279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TextBox 1"/>
          <p:cNvSpPr txBox="1"/>
          <p:nvPr/>
        </p:nvSpPr>
        <p:spPr>
          <a:xfrm>
            <a:off x="359006" y="658031"/>
            <a:ext cx="7850008" cy="36316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6000"/>
            </a:pPr>
            <a:r>
              <a:t>A </a:t>
            </a:r>
            <a:r>
              <a:rPr b="1">
                <a:solidFill>
                  <a:srgbClr val="006060"/>
                </a:solidFill>
              </a:rPr>
              <a:t>santificação</a:t>
            </a:r>
            <a:r>
              <a:t> é um processo executado por </a:t>
            </a:r>
            <a:r>
              <a:rPr b="1">
                <a:solidFill>
                  <a:srgbClr val="006060"/>
                </a:solidFill>
              </a:rPr>
              <a:t>Deus</a:t>
            </a:r>
            <a:r>
              <a:t> em </a:t>
            </a:r>
            <a:r>
              <a:rPr b="1">
                <a:solidFill>
                  <a:srgbClr val="006060"/>
                </a:solidFill>
              </a:rPr>
              <a:t>parceiria</a:t>
            </a:r>
            <a:r>
              <a:t> com o </a:t>
            </a:r>
            <a:r>
              <a:rPr b="1">
                <a:solidFill>
                  <a:srgbClr val="006060"/>
                </a:solidFill>
              </a:rPr>
              <a:t>homem</a:t>
            </a:r>
            <a:r>
              <a:t>.</a:t>
            </a:r>
          </a:p>
        </p:txBody>
      </p:sp>
      <p:sp>
        <p:nvSpPr>
          <p:cNvPr id="284" name="TextBox 2"/>
          <p:cNvSpPr txBox="1"/>
          <p:nvPr/>
        </p:nvSpPr>
        <p:spPr>
          <a:xfrm rot="5400000">
            <a:off x="6653034" y="2005710"/>
            <a:ext cx="4306771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Gálatas 5:16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TextBox 3"/>
          <p:cNvSpPr txBox="1"/>
          <p:nvPr/>
        </p:nvSpPr>
        <p:spPr>
          <a:xfrm>
            <a:off x="162683" y="3543196"/>
            <a:ext cx="5318710" cy="1331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600">
                <a:solidFill>
                  <a:srgbClr val="10475C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RUMO A UMA</a:t>
            </a:r>
          </a:p>
          <a:p>
            <a:pPr>
              <a:defRPr b="1" sz="4600">
                <a:solidFill>
                  <a:srgbClr val="10475C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VIDA ABUNDANTE</a:t>
            </a:r>
          </a:p>
        </p:txBody>
      </p:sp>
      <p:sp>
        <p:nvSpPr>
          <p:cNvPr id="138" name="TextBox 6"/>
          <p:cNvSpPr txBox="1"/>
          <p:nvPr/>
        </p:nvSpPr>
        <p:spPr>
          <a:xfrm>
            <a:off x="116963" y="165485"/>
            <a:ext cx="1451606" cy="444758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/>
            <a:r>
              <a:t>AULA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TextBox 2"/>
          <p:cNvSpPr txBox="1"/>
          <p:nvPr/>
        </p:nvSpPr>
        <p:spPr>
          <a:xfrm rot="5400000">
            <a:off x="6999036" y="1659708"/>
            <a:ext cx="3614767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Santificação</a:t>
            </a:r>
          </a:p>
        </p:txBody>
      </p:sp>
      <p:sp>
        <p:nvSpPr>
          <p:cNvPr id="287" name="TextBox 10"/>
          <p:cNvSpPr txBox="1"/>
          <p:nvPr/>
        </p:nvSpPr>
        <p:spPr>
          <a:xfrm>
            <a:off x="163306" y="-122153"/>
            <a:ext cx="995416" cy="22169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6600">
                <a:solidFill>
                  <a:srgbClr val="17627E"/>
                </a:solidFill>
              </a:defRPr>
            </a:lvl1pPr>
          </a:lstStyle>
          <a:p>
            <a:pPr/>
            <a:r>
              <a:t>3</a:t>
            </a:r>
          </a:p>
        </p:txBody>
      </p:sp>
      <p:sp>
        <p:nvSpPr>
          <p:cNvPr id="288" name="TextBox 12"/>
          <p:cNvSpPr txBox="1"/>
          <p:nvPr/>
        </p:nvSpPr>
        <p:spPr>
          <a:xfrm>
            <a:off x="1280170" y="383806"/>
            <a:ext cx="2589588" cy="653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4400">
                <a:solidFill>
                  <a:srgbClr val="10475C"/>
                </a:solidFill>
              </a:defRPr>
            </a:lvl1pPr>
          </a:lstStyle>
          <a:p>
            <a:pPr/>
            <a:r>
              <a:t>Passos</a:t>
            </a:r>
          </a:p>
        </p:txBody>
      </p:sp>
      <p:sp>
        <p:nvSpPr>
          <p:cNvPr id="289" name="TextBox 20"/>
          <p:cNvSpPr txBox="1"/>
          <p:nvPr/>
        </p:nvSpPr>
        <p:spPr>
          <a:xfrm>
            <a:off x="2526843" y="1202343"/>
            <a:ext cx="5693931" cy="1055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b="1" sz="3600">
                <a:solidFill>
                  <a:srgbClr val="006060"/>
                </a:solidFill>
              </a:defRPr>
            </a:pPr>
            <a:r>
              <a:t>Reconhecimento</a:t>
            </a:r>
            <a:r>
              <a:rPr>
                <a:solidFill>
                  <a:srgbClr val="000000"/>
                </a:solidFill>
              </a:rPr>
              <a:t> do pecado</a:t>
            </a:r>
            <a:endParaRPr>
              <a:solidFill>
                <a:srgbClr val="000000"/>
              </a:solidFill>
            </a:endParaRPr>
          </a:p>
          <a:p>
            <a:pPr algn="r">
              <a:defRPr sz="2800"/>
            </a:pPr>
            <a:r>
              <a:t>[1 Samuel 12:13]</a:t>
            </a:r>
            <a:r>
              <a:rPr sz="3200"/>
              <a:t> </a:t>
            </a:r>
          </a:p>
        </p:txBody>
      </p:sp>
      <p:sp>
        <p:nvSpPr>
          <p:cNvPr id="290" name="TextBox 28"/>
          <p:cNvSpPr txBox="1"/>
          <p:nvPr/>
        </p:nvSpPr>
        <p:spPr>
          <a:xfrm>
            <a:off x="2526843" y="2538172"/>
            <a:ext cx="5693931" cy="1055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b="1" sz="3600">
                <a:solidFill>
                  <a:srgbClr val="006060"/>
                </a:solidFill>
              </a:defRPr>
            </a:pPr>
            <a:r>
              <a:t>Confissão</a:t>
            </a:r>
            <a:r>
              <a:rPr>
                <a:solidFill>
                  <a:srgbClr val="000000"/>
                </a:solidFill>
              </a:rPr>
              <a:t> do pecado</a:t>
            </a:r>
            <a:endParaRPr>
              <a:solidFill>
                <a:srgbClr val="000000"/>
              </a:solidFill>
            </a:endParaRPr>
          </a:p>
          <a:p>
            <a:pPr algn="r">
              <a:defRPr sz="2800"/>
            </a:pPr>
            <a:r>
              <a:t>[1 João 1:9 ]  [Tiago 5:16]</a:t>
            </a:r>
            <a:r>
              <a:rPr sz="3200"/>
              <a:t> </a:t>
            </a:r>
          </a:p>
        </p:txBody>
      </p:sp>
      <p:sp>
        <p:nvSpPr>
          <p:cNvPr id="291" name="TextBox 29"/>
          <p:cNvSpPr txBox="1"/>
          <p:nvPr/>
        </p:nvSpPr>
        <p:spPr>
          <a:xfrm>
            <a:off x="2526843" y="3874001"/>
            <a:ext cx="5693931" cy="1055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b="1" sz="3600">
                <a:solidFill>
                  <a:srgbClr val="006060"/>
                </a:solidFill>
              </a:defRPr>
            </a:pPr>
            <a:r>
              <a:t>Arrependimento</a:t>
            </a:r>
          </a:p>
          <a:p>
            <a:pPr algn="r">
              <a:defRPr sz="2800"/>
            </a:pPr>
            <a:r>
              <a:t>[2 Coríntios 7:8-13]</a:t>
            </a:r>
            <a:r>
              <a:rPr sz="3200"/>
              <a:t> </a:t>
            </a:r>
          </a:p>
        </p:txBody>
      </p:sp>
      <p:pic>
        <p:nvPicPr>
          <p:cNvPr id="292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" y="1859714"/>
            <a:ext cx="2763338" cy="32837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0" grpId="2"/>
      <p:bldP build="whole" bldLvl="1" animBg="1" rev="0" advAuto="0" spid="291" grpId="3"/>
      <p:bldP build="whole" bldLvl="1" animBg="1" rev="0" advAuto="0" spid="289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TextBox 2"/>
          <p:cNvSpPr txBox="1"/>
          <p:nvPr/>
        </p:nvSpPr>
        <p:spPr>
          <a:xfrm rot="5400000">
            <a:off x="6999036" y="1659708"/>
            <a:ext cx="3614767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Arrependimento</a:t>
            </a:r>
          </a:p>
        </p:txBody>
      </p:sp>
      <p:sp>
        <p:nvSpPr>
          <p:cNvPr id="295" name="TextBox 10"/>
          <p:cNvSpPr txBox="1"/>
          <p:nvPr/>
        </p:nvSpPr>
        <p:spPr>
          <a:xfrm>
            <a:off x="163306" y="-14863"/>
            <a:ext cx="1002137" cy="2216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6600">
                <a:solidFill>
                  <a:srgbClr val="17627E"/>
                </a:solidFill>
              </a:defRPr>
            </a:lvl1pPr>
          </a:lstStyle>
          <a:p>
            <a:pPr/>
            <a:r>
              <a:t>3</a:t>
            </a:r>
          </a:p>
        </p:txBody>
      </p:sp>
      <p:sp>
        <p:nvSpPr>
          <p:cNvPr id="296" name="TextBox 12"/>
          <p:cNvSpPr txBox="1"/>
          <p:nvPr/>
        </p:nvSpPr>
        <p:spPr>
          <a:xfrm>
            <a:off x="1280170" y="383806"/>
            <a:ext cx="2589588" cy="6539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4400">
                <a:solidFill>
                  <a:srgbClr val="10475C"/>
                </a:solidFill>
              </a:defRPr>
            </a:lvl1pPr>
          </a:lstStyle>
          <a:p>
            <a:pPr/>
            <a:r>
              <a:t>Passos</a:t>
            </a:r>
          </a:p>
        </p:txBody>
      </p:sp>
      <p:sp>
        <p:nvSpPr>
          <p:cNvPr id="297" name="TextBox 20"/>
          <p:cNvSpPr txBox="1"/>
          <p:nvPr/>
        </p:nvSpPr>
        <p:spPr>
          <a:xfrm>
            <a:off x="516071" y="2408540"/>
            <a:ext cx="7622390" cy="549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3600">
                <a:solidFill>
                  <a:srgbClr val="006060"/>
                </a:solidFill>
              </a:defRPr>
            </a:pPr>
            <a:r>
              <a:t>Despir-se </a:t>
            </a:r>
            <a:r>
              <a:rPr b="0">
                <a:solidFill>
                  <a:srgbClr val="000000"/>
                </a:solidFill>
              </a:rPr>
              <a:t>do velho homem [v. 22]</a:t>
            </a:r>
          </a:p>
        </p:txBody>
      </p:sp>
      <p:sp>
        <p:nvSpPr>
          <p:cNvPr id="298" name="TextBox 28"/>
          <p:cNvSpPr txBox="1"/>
          <p:nvPr/>
        </p:nvSpPr>
        <p:spPr>
          <a:xfrm>
            <a:off x="516072" y="3321012"/>
            <a:ext cx="7622390" cy="549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600"/>
            </a:pPr>
            <a:r>
              <a:t>Ser </a:t>
            </a:r>
            <a:r>
              <a:rPr b="1">
                <a:solidFill>
                  <a:srgbClr val="006060"/>
                </a:solidFill>
              </a:rPr>
              <a:t>renovado</a:t>
            </a:r>
            <a:r>
              <a:t> no modo de pensar [v. 23]</a:t>
            </a:r>
          </a:p>
        </p:txBody>
      </p:sp>
      <p:sp>
        <p:nvSpPr>
          <p:cNvPr id="299" name="TextBox 29"/>
          <p:cNvSpPr txBox="1"/>
          <p:nvPr/>
        </p:nvSpPr>
        <p:spPr>
          <a:xfrm>
            <a:off x="516071" y="4233481"/>
            <a:ext cx="7622390" cy="549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3600">
                <a:solidFill>
                  <a:srgbClr val="006060"/>
                </a:solidFill>
              </a:defRPr>
            </a:pPr>
            <a:r>
              <a:t>Revestir-se </a:t>
            </a:r>
            <a:r>
              <a:rPr b="0">
                <a:solidFill>
                  <a:srgbClr val="000000"/>
                </a:solidFill>
              </a:rPr>
              <a:t>do novo homem [v. 24]</a:t>
            </a:r>
          </a:p>
        </p:txBody>
      </p:sp>
      <p:sp>
        <p:nvSpPr>
          <p:cNvPr id="300" name="TextBox 8"/>
          <p:cNvSpPr txBox="1"/>
          <p:nvPr/>
        </p:nvSpPr>
        <p:spPr>
          <a:xfrm>
            <a:off x="3255893" y="1153248"/>
            <a:ext cx="4882568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6000">
                <a:solidFill>
                  <a:srgbClr val="10475C"/>
                </a:solidFill>
              </a:defRPr>
            </a:lvl1pPr>
          </a:lstStyle>
          <a:p>
            <a:pPr/>
            <a:r>
              <a:t>Efésios 4:22-24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6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1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9" grpId="4"/>
      <p:bldP build="whole" bldLvl="1" animBg="1" rev="0" advAuto="0" spid="297" grpId="2"/>
      <p:bldP build="whole" bldLvl="1" animBg="1" rev="0" advAuto="0" spid="300" grpId="1"/>
      <p:bldP build="whole" bldLvl="1" animBg="1" rev="0" advAuto="0" spid="298" grpId="3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TextBox 1"/>
          <p:cNvSpPr txBox="1"/>
          <p:nvPr/>
        </p:nvSpPr>
        <p:spPr>
          <a:xfrm>
            <a:off x="359006" y="105314"/>
            <a:ext cx="7850008" cy="145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4800"/>
            </a:lvl1pPr>
          </a:lstStyle>
          <a:p>
            <a:pPr/>
            <a:r>
              <a:t>O que Deus usa para nos transformar?</a:t>
            </a:r>
          </a:p>
        </p:txBody>
      </p:sp>
      <p:pic>
        <p:nvPicPr>
          <p:cNvPr id="303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9246" y="2137553"/>
            <a:ext cx="1777254" cy="2644553"/>
          </a:xfrm>
          <a:prstGeom prst="rect">
            <a:avLst/>
          </a:prstGeom>
          <a:ln w="12700">
            <a:miter lim="400000"/>
          </a:ln>
        </p:spPr>
      </p:pic>
      <p:pic>
        <p:nvPicPr>
          <p:cNvPr id="304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50598" y="1813371"/>
            <a:ext cx="3210663" cy="3141099"/>
          </a:xfrm>
          <a:prstGeom prst="rect">
            <a:avLst/>
          </a:prstGeom>
          <a:ln w="12700">
            <a:miter lim="400000"/>
          </a:ln>
        </p:spPr>
      </p:pic>
      <p:sp>
        <p:nvSpPr>
          <p:cNvPr id="305" name="TextBox 5"/>
          <p:cNvSpPr txBox="1"/>
          <p:nvPr/>
        </p:nvSpPr>
        <p:spPr>
          <a:xfrm rot="18000000">
            <a:off x="5490844" y="3017174"/>
            <a:ext cx="3217805" cy="60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4000">
                <a:solidFill>
                  <a:srgbClr val="10475C"/>
                </a:solidFill>
              </a:defRPr>
            </a:lvl1pPr>
          </a:lstStyle>
          <a:p>
            <a:pPr/>
            <a:r>
              <a:t>Circunstâncias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2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7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03" grpId="1"/>
      <p:bldP build="whole" bldLvl="1" animBg="1" rev="0" advAuto="0" spid="304" grpId="2"/>
      <p:bldP build="whole" bldLvl="1" animBg="1" rev="0" advAuto="0" spid="305" grpId="3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TextBox 1"/>
          <p:cNvSpPr txBox="1"/>
          <p:nvPr/>
        </p:nvSpPr>
        <p:spPr>
          <a:xfrm>
            <a:off x="359006" y="105315"/>
            <a:ext cx="7850008" cy="13397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400"/>
            </a:pPr>
            <a:r>
              <a:t>Por que demoramos </a:t>
            </a:r>
            <a:r>
              <a:rPr b="1">
                <a:solidFill>
                  <a:srgbClr val="006060"/>
                </a:solidFill>
              </a:rPr>
              <a:t>tanto</a:t>
            </a:r>
            <a:r>
              <a:t> </a:t>
            </a:r>
            <a:r>
              <a:rPr b="1">
                <a:solidFill>
                  <a:srgbClr val="006060"/>
                </a:solidFill>
              </a:rPr>
              <a:t>tempo</a:t>
            </a:r>
            <a:r>
              <a:t> para </a:t>
            </a:r>
            <a:r>
              <a:rPr b="1">
                <a:solidFill>
                  <a:srgbClr val="006060"/>
                </a:solidFill>
              </a:rPr>
              <a:t>amadurecermos</a:t>
            </a:r>
            <a:r>
              <a:t>?</a:t>
            </a:r>
          </a:p>
        </p:txBody>
      </p:sp>
      <p:sp>
        <p:nvSpPr>
          <p:cNvPr id="308" name="TextBox 6"/>
          <p:cNvSpPr txBox="1"/>
          <p:nvPr/>
        </p:nvSpPr>
        <p:spPr>
          <a:xfrm>
            <a:off x="516071" y="1902862"/>
            <a:ext cx="7622390" cy="2595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446087" indent="-446087">
              <a:lnSpc>
                <a:spcPct val="130000"/>
              </a:lnSpc>
              <a:buSzPct val="100000"/>
              <a:buAutoNum type="arabicPeriod" startAt="1"/>
              <a:defRPr sz="2800"/>
            </a:pPr>
            <a:r>
              <a:t>Aprendemos </a:t>
            </a:r>
            <a:r>
              <a:rPr b="1">
                <a:solidFill>
                  <a:srgbClr val="006060"/>
                </a:solidFill>
              </a:rPr>
              <a:t>lentamente</a:t>
            </a:r>
            <a:r>
              <a:t>;</a:t>
            </a:r>
          </a:p>
          <a:p>
            <a:pPr marL="446087" indent="-446087">
              <a:lnSpc>
                <a:spcPct val="130000"/>
              </a:lnSpc>
              <a:buSzPct val="100000"/>
              <a:buAutoNum type="arabicPeriod" startAt="1"/>
              <a:defRPr sz="2800"/>
            </a:pPr>
            <a:r>
              <a:t>Temos muito a </a:t>
            </a:r>
            <a:r>
              <a:rPr b="1">
                <a:solidFill>
                  <a:srgbClr val="006060"/>
                </a:solidFill>
              </a:rPr>
              <a:t>desaprender</a:t>
            </a:r>
            <a:r>
              <a:t>;</a:t>
            </a:r>
          </a:p>
          <a:p>
            <a:pPr marL="446087" indent="-446087">
              <a:lnSpc>
                <a:spcPct val="130000"/>
              </a:lnSpc>
              <a:buSzPct val="100000"/>
              <a:buAutoNum type="arabicPeriod" startAt="1"/>
              <a:defRPr sz="2800"/>
            </a:pPr>
            <a:r>
              <a:t>Temos </a:t>
            </a:r>
            <a:r>
              <a:rPr b="1">
                <a:solidFill>
                  <a:srgbClr val="006060"/>
                </a:solidFill>
              </a:rPr>
              <a:t>medo</a:t>
            </a:r>
            <a:r>
              <a:t> de encarar a verdade sobre nós;</a:t>
            </a:r>
          </a:p>
          <a:p>
            <a:pPr marL="446087" indent="-446087">
              <a:lnSpc>
                <a:spcPct val="130000"/>
              </a:lnSpc>
              <a:buSzPct val="100000"/>
              <a:buAutoNum type="arabicPeriod" startAt="1"/>
              <a:defRPr sz="2800"/>
            </a:pPr>
            <a:r>
              <a:t>Crescer é quase sempre </a:t>
            </a:r>
            <a:r>
              <a:rPr b="1">
                <a:solidFill>
                  <a:srgbClr val="006060"/>
                </a:solidFill>
              </a:rPr>
              <a:t>doloroso</a:t>
            </a:r>
            <a:r>
              <a:t> e </a:t>
            </a:r>
            <a:r>
              <a:rPr b="1">
                <a:solidFill>
                  <a:srgbClr val="006060"/>
                </a:solidFill>
              </a:rPr>
              <a:t>assustador</a:t>
            </a:r>
            <a:r>
              <a:t>;</a:t>
            </a:r>
          </a:p>
          <a:p>
            <a:pPr marL="446087" indent="-446087">
              <a:lnSpc>
                <a:spcPct val="130000"/>
              </a:lnSpc>
              <a:buSzPct val="100000"/>
              <a:buAutoNum type="arabicPeriod" startAt="1"/>
              <a:defRPr sz="2800"/>
            </a:pPr>
            <a:r>
              <a:t>Hábitos levam </a:t>
            </a:r>
            <a:r>
              <a:rPr b="1">
                <a:solidFill>
                  <a:srgbClr val="006060"/>
                </a:solidFill>
              </a:rPr>
              <a:t>tempo</a:t>
            </a:r>
            <a:r>
              <a:t> para se desenvolver.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30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nodeType="withEffect" presetSubtype="0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0" dur="500"/>
                                        <p:tgtEl>
                                          <p:spTgt spid="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4" dur="500"/>
                                        <p:tgtEl>
                                          <p:spTgt spid="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8" dur="500"/>
                                        <p:tgtEl>
                                          <p:spTgt spid="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2" dur="500"/>
                                        <p:tgtEl>
                                          <p:spTgt spid="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26" dur="500"/>
                                        <p:tgtEl>
                                          <p:spTgt spid="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308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TextBox 1"/>
          <p:cNvSpPr txBox="1"/>
          <p:nvPr/>
        </p:nvSpPr>
        <p:spPr>
          <a:xfrm>
            <a:off x="359006" y="422310"/>
            <a:ext cx="7850008" cy="2089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>
              <a:defRPr b="1" sz="4800">
                <a:solidFill>
                  <a:srgbClr val="006060"/>
                </a:solidFill>
              </a:defRPr>
            </a:pPr>
            <a:r>
              <a:t>Não se apresse</a:t>
            </a:r>
            <a:r>
              <a:rPr b="0" sz="4400">
                <a:solidFill>
                  <a:srgbClr val="000000"/>
                </a:solidFill>
              </a:rPr>
              <a:t>! Deus está operando em sua vida mesmo quando você não o sente</a:t>
            </a:r>
          </a:p>
        </p:txBody>
      </p:sp>
      <p:sp>
        <p:nvSpPr>
          <p:cNvPr id="311" name="TextBox 2"/>
          <p:cNvSpPr txBox="1"/>
          <p:nvPr/>
        </p:nvSpPr>
        <p:spPr>
          <a:xfrm rot="5400000">
            <a:off x="6653034" y="2005710"/>
            <a:ext cx="4306771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Concluindo..</a:t>
            </a:r>
          </a:p>
        </p:txBody>
      </p:sp>
      <p:sp>
        <p:nvSpPr>
          <p:cNvPr id="312" name="TextBox 3"/>
          <p:cNvSpPr txBox="1"/>
          <p:nvPr/>
        </p:nvSpPr>
        <p:spPr>
          <a:xfrm>
            <a:off x="359006" y="3221173"/>
            <a:ext cx="7850008" cy="139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4400"/>
            </a:pPr>
            <a:r>
              <a:t>Seja paciente com Deus e consigo mesmo. </a:t>
            </a:r>
            <a:r>
              <a:rPr b="1" sz="4800">
                <a:solidFill>
                  <a:srgbClr val="006060"/>
                </a:solidFill>
              </a:rPr>
              <a:t>Não desanime!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10" grpId="1"/>
      <p:bldP build="whole" bldLvl="1" animBg="1" rev="0" advAuto="0" spid="312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rcRect l="0" t="12605" r="0" b="0"/>
          <a:stretch>
            <a:fillRect/>
          </a:stretch>
        </p:blipFill>
        <p:spPr>
          <a:xfrm>
            <a:off x="0" y="-5008"/>
            <a:ext cx="9144000" cy="5157313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extBox 3"/>
          <p:cNvSpPr txBox="1"/>
          <p:nvPr/>
        </p:nvSpPr>
        <p:spPr>
          <a:xfrm>
            <a:off x="4897614" y="106697"/>
            <a:ext cx="4064036" cy="1291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algn="r">
              <a:defRPr sz="3600">
                <a:latin typeface="Arial"/>
                <a:ea typeface="Arial"/>
                <a:cs typeface="Arial"/>
                <a:sym typeface="Arial"/>
              </a:defRPr>
            </a:pPr>
            <a:r>
              <a:t>POR QUE</a:t>
            </a:r>
          </a:p>
          <a:p>
            <a:pPr algn="r">
              <a:defRPr b="1" sz="4600">
                <a:latin typeface="Arial"/>
                <a:ea typeface="Arial"/>
                <a:cs typeface="Arial"/>
                <a:sym typeface="Arial"/>
              </a:defRPr>
            </a:pPr>
            <a:r>
              <a:t>ESTOU AQUI?</a:t>
            </a:r>
          </a:p>
        </p:txBody>
      </p:sp>
      <p:sp>
        <p:nvSpPr>
          <p:cNvPr id="142" name="TextBox 6"/>
          <p:cNvSpPr txBox="1"/>
          <p:nvPr/>
        </p:nvSpPr>
        <p:spPr>
          <a:xfrm>
            <a:off x="94283" y="4576223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/>
            <a:r>
              <a:t>AULA 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rcRect l="0" t="7480" r="0" b="4347"/>
          <a:stretch>
            <a:fillRect/>
          </a:stretch>
        </p:blipFill>
        <p:spPr>
          <a:xfrm>
            <a:off x="-2" y="0"/>
            <a:ext cx="9144002" cy="5152260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TextBox 3"/>
          <p:cNvSpPr txBox="1"/>
          <p:nvPr/>
        </p:nvSpPr>
        <p:spPr>
          <a:xfrm>
            <a:off x="140003" y="106696"/>
            <a:ext cx="5185183" cy="11780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PLANEJADO PARA</a:t>
            </a:r>
          </a:p>
          <a:p>
            <a:pPr>
              <a:defRPr b="1" sz="4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AGRADAR A DEUS</a:t>
            </a:r>
          </a:p>
        </p:txBody>
      </p:sp>
      <p:sp>
        <p:nvSpPr>
          <p:cNvPr id="146" name="TextBox 6"/>
          <p:cNvSpPr txBox="1"/>
          <p:nvPr/>
        </p:nvSpPr>
        <p:spPr>
          <a:xfrm>
            <a:off x="7590731" y="4563137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/>
            <a:r>
              <a:t>AULA 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rcRect l="0" t="16302" r="0" b="0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TextBox 3"/>
          <p:cNvSpPr txBox="1"/>
          <p:nvPr/>
        </p:nvSpPr>
        <p:spPr>
          <a:xfrm>
            <a:off x="106612" y="106697"/>
            <a:ext cx="4516399" cy="1001921"/>
          </a:xfrm>
          <a:prstGeom prst="rect">
            <a:avLst/>
          </a:prstGeom>
          <a:solidFill>
            <a:srgbClr val="000000">
              <a:alpha val="3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FAZENDO PARTE DA</a:t>
            </a:r>
          </a:p>
          <a:p>
            <a:pPr>
              <a:defRPr b="1" sz="4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FAMÍLIA DE DEUS</a:t>
            </a:r>
          </a:p>
        </p:txBody>
      </p:sp>
      <p:sp>
        <p:nvSpPr>
          <p:cNvPr id="150" name="TextBox 6"/>
          <p:cNvSpPr txBox="1"/>
          <p:nvPr/>
        </p:nvSpPr>
        <p:spPr>
          <a:xfrm>
            <a:off x="7590731" y="4563137"/>
            <a:ext cx="1451606" cy="444759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/>
            <a:r>
              <a:t>AULA 4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rcRect l="0" t="0" r="0" b="12046"/>
          <a:stretch>
            <a:fillRect/>
          </a:stretch>
        </p:blipFill>
        <p:spPr>
          <a:xfrm>
            <a:off x="0" y="-1"/>
            <a:ext cx="9144000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TextBox 3"/>
          <p:cNvSpPr txBox="1"/>
          <p:nvPr/>
        </p:nvSpPr>
        <p:spPr>
          <a:xfrm>
            <a:off x="106613" y="3966071"/>
            <a:ext cx="6125230" cy="1001921"/>
          </a:xfrm>
          <a:prstGeom prst="rect">
            <a:avLst/>
          </a:prstGeom>
          <a:solidFill>
            <a:srgbClr val="000000">
              <a:alpha val="3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CRIADO PARA SER TORNAR</a:t>
            </a:r>
          </a:p>
          <a:p>
            <a:pPr>
              <a:defRPr b="1" sz="4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SEMELHANTE A CRISTO</a:t>
            </a:r>
          </a:p>
        </p:txBody>
      </p:sp>
      <p:sp>
        <p:nvSpPr>
          <p:cNvPr id="154" name="TextBox 6"/>
          <p:cNvSpPr txBox="1"/>
          <p:nvPr/>
        </p:nvSpPr>
        <p:spPr>
          <a:xfrm>
            <a:off x="7590731" y="164923"/>
            <a:ext cx="1451606" cy="444758"/>
          </a:xfrm>
          <a:prstGeom prst="rect">
            <a:avLst/>
          </a:prstGeom>
          <a:solidFill>
            <a:srgbClr val="000000">
              <a:alpha val="50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/>
            <a:r>
              <a:t>AULA 5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Box 1"/>
          <p:cNvSpPr txBox="1"/>
          <p:nvPr/>
        </p:nvSpPr>
        <p:spPr>
          <a:xfrm>
            <a:off x="359006" y="194627"/>
            <a:ext cx="7850008" cy="46424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6600"/>
            </a:pPr>
            <a:r>
              <a:t>Você foi </a:t>
            </a:r>
            <a:r>
              <a:rPr b="1" sz="8000">
                <a:solidFill>
                  <a:srgbClr val="006060"/>
                </a:solidFill>
              </a:rPr>
              <a:t>criado</a:t>
            </a:r>
          </a:p>
          <a:p>
            <a:pPr algn="ctr">
              <a:defRPr sz="6600"/>
            </a:pPr>
            <a:r>
              <a:t>para se tornar </a:t>
            </a:r>
            <a:r>
              <a:rPr b="1" sz="8000">
                <a:solidFill>
                  <a:srgbClr val="006060"/>
                </a:solidFill>
              </a:rPr>
              <a:t>semelhante a Cristo</a:t>
            </a:r>
          </a:p>
        </p:txBody>
      </p:sp>
      <p:sp>
        <p:nvSpPr>
          <p:cNvPr id="157" name="TextBox 2"/>
          <p:cNvSpPr txBox="1"/>
          <p:nvPr/>
        </p:nvSpPr>
        <p:spPr>
          <a:xfrm rot="5400000">
            <a:off x="6897274" y="1768998"/>
            <a:ext cx="3818739" cy="512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8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Apêndice 1 – Pag. 391</a:t>
            </a:r>
          </a:p>
        </p:txBody>
      </p:sp>
      <p:pic>
        <p:nvPicPr>
          <p:cNvPr id="158" name="IMG_1766.jpeg" descr="IMG_176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15647" y="4109289"/>
            <a:ext cx="770906" cy="5253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extBox 1"/>
          <p:cNvSpPr txBox="1"/>
          <p:nvPr/>
        </p:nvSpPr>
        <p:spPr>
          <a:xfrm>
            <a:off x="2510948" y="709495"/>
            <a:ext cx="3412333" cy="5493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600"/>
            </a:pPr>
            <a:r>
              <a:t>Capítulos </a:t>
            </a:r>
            <a:r>
              <a:rPr b="1">
                <a:solidFill>
                  <a:srgbClr val="006060"/>
                </a:solidFill>
              </a:rPr>
              <a:t>29</a:t>
            </a:r>
            <a:r>
              <a:t> a </a:t>
            </a:r>
            <a:r>
              <a:rPr b="1">
                <a:solidFill>
                  <a:srgbClr val="006060"/>
                </a:solidFill>
              </a:rPr>
              <a:t>35</a:t>
            </a:r>
          </a:p>
        </p:txBody>
      </p:sp>
      <p:sp>
        <p:nvSpPr>
          <p:cNvPr id="161" name="TextBox 2"/>
          <p:cNvSpPr txBox="1"/>
          <p:nvPr/>
        </p:nvSpPr>
        <p:spPr>
          <a:xfrm rot="5400000">
            <a:off x="7449835" y="1210065"/>
            <a:ext cx="2713147" cy="574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Próxima aula</a:t>
            </a:r>
          </a:p>
        </p:txBody>
      </p:sp>
      <p:sp>
        <p:nvSpPr>
          <p:cNvPr id="162" name="TextBox 3"/>
          <p:cNvSpPr txBox="1"/>
          <p:nvPr/>
        </p:nvSpPr>
        <p:spPr>
          <a:xfrm>
            <a:off x="2011381" y="1667719"/>
            <a:ext cx="4411467" cy="549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3600">
                <a:solidFill>
                  <a:srgbClr val="006060"/>
                </a:solidFill>
              </a:defRPr>
            </a:pPr>
            <a:r>
              <a:t>Reflexão</a:t>
            </a:r>
            <a:r>
              <a:rPr b="0">
                <a:solidFill>
                  <a:srgbClr val="000000"/>
                </a:solidFill>
              </a:rPr>
              <a:t> sobre o tema</a:t>
            </a:r>
          </a:p>
        </p:txBody>
      </p:sp>
      <p:sp>
        <p:nvSpPr>
          <p:cNvPr id="163" name="TextBox 4"/>
          <p:cNvSpPr txBox="1"/>
          <p:nvPr/>
        </p:nvSpPr>
        <p:spPr>
          <a:xfrm>
            <a:off x="1608116" y="2625944"/>
            <a:ext cx="5217997" cy="549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600"/>
            </a:pPr>
            <a:r>
              <a:t>Memorização do </a:t>
            </a:r>
            <a:r>
              <a:rPr b="1">
                <a:solidFill>
                  <a:srgbClr val="006060"/>
                </a:solidFill>
              </a:rPr>
              <a:t>versículo</a:t>
            </a:r>
          </a:p>
        </p:txBody>
      </p:sp>
      <p:sp>
        <p:nvSpPr>
          <p:cNvPr id="164" name="TextBox 5"/>
          <p:cNvSpPr txBox="1"/>
          <p:nvPr/>
        </p:nvSpPr>
        <p:spPr>
          <a:xfrm>
            <a:off x="458509" y="3584169"/>
            <a:ext cx="7517212" cy="549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600"/>
            </a:pPr>
            <a:r>
              <a:t>Diário – </a:t>
            </a:r>
            <a:r>
              <a:rPr b="1">
                <a:solidFill>
                  <a:srgbClr val="006060"/>
                </a:solidFill>
              </a:rPr>
              <a:t>Perguntas</a:t>
            </a:r>
            <a:r>
              <a:t> no final do capítulo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Class="entr" nodeType="after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Class="entr" nodeType="afterEffect" presetID="10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Class="entr" nodeType="afterEffect" presetID="10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1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64" grpId="4"/>
      <p:bldP build="whole" bldLvl="1" animBg="1" rev="0" advAuto="0" spid="162" grpId="2"/>
      <p:bldP build="whole" bldLvl="1" animBg="1" rev="0" advAuto="0" spid="160" grpId="1"/>
      <p:bldP build="whole" bldLvl="1" animBg="1" rev="0" advAuto="0" spid="163" grpId="3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25400" dir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Adjacency">
  <a:themeElements>
    <a:clrScheme name="Adjacency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EA994"/>
      </a:accent1>
      <a:accent2>
        <a:srgbClr val="D09A08"/>
      </a:accent2>
      <a:accent3>
        <a:srgbClr val="F2EC86"/>
      </a:accent3>
      <a:accent4>
        <a:srgbClr val="824F1C"/>
      </a:accent4>
      <a:accent5>
        <a:srgbClr val="511818"/>
      </a:accent5>
      <a:accent6>
        <a:srgbClr val="553876"/>
      </a:accent6>
      <a:hlink>
        <a:srgbClr val="0000FF"/>
      </a:hlink>
      <a:folHlink>
        <a:srgbClr val="FF00FF"/>
      </a:folHlink>
    </a:clrScheme>
    <a:fontScheme name="Adjacency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Adjacenc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0">
              <a:srgbClr val="000000">
                <a:alpha val="6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50800" dist="25400" dir="0">
            <a:srgbClr val="000000">
              <a:alpha val="60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